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  <p:sldMasterId id="2147483662" r:id="rId4"/>
  </p:sldMasterIdLst>
  <p:notesMasterIdLst>
    <p:notesMasterId r:id="rId6"/>
  </p:notesMasterIdLst>
  <p:handoutMasterIdLst>
    <p:handoutMasterId r:id="rId15"/>
  </p:handoutMasterIdLst>
  <p:sldIdLst>
    <p:sldId id="506" r:id="rId5"/>
    <p:sldId id="614" r:id="rId7"/>
    <p:sldId id="1349" r:id="rId8"/>
    <p:sldId id="1838" r:id="rId9"/>
    <p:sldId id="1879" r:id="rId10"/>
    <p:sldId id="1843" r:id="rId11"/>
    <p:sldId id="1882" r:id="rId12"/>
    <p:sldId id="1881" r:id="rId13"/>
    <p:sldId id="1218" r:id="rId14"/>
  </p:sldIdLst>
  <p:sldSz cx="9144000" cy="6858000" type="screen4x3"/>
  <p:notesSz cx="6797675" cy="9926955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2060"/>
    <a:srgbClr val="FFFFFF"/>
    <a:srgbClr val="89B044"/>
    <a:srgbClr val="D0CBC6"/>
    <a:srgbClr val="17347D"/>
    <a:srgbClr val="2F5597"/>
    <a:srgbClr val="5304AC"/>
    <a:srgbClr val="2E75B6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16"/>
    <p:restoredTop sz="94586"/>
  </p:normalViewPr>
  <p:slideViewPr>
    <p:cSldViewPr showGuides="1">
      <p:cViewPr>
        <p:scale>
          <a:sx n="300" d="100"/>
          <a:sy n="300" d="100"/>
        </p:scale>
        <p:origin x="3816" y="4104"/>
      </p:cViewPr>
      <p:guideLst>
        <p:guide orient="horz" pos="2521"/>
        <p:guide pos="29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5548" tIns="47774" rIns="95548" bIns="47774" rtlCol="0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5300"/>
          </a:xfrm>
          <a:prstGeom prst="rect">
            <a:avLst/>
          </a:prstGeom>
        </p:spPr>
        <p:txBody>
          <a:bodyPr vert="horz" lIns="95548" tIns="47774" rIns="95548" bIns="47774" rtlCol="0"/>
          <a:lstStyle>
            <a:lvl1pPr algn="r" eaLnBrk="1" hangingPunct="1">
              <a:buFontTx/>
              <a:buNone/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5548" tIns="47774" rIns="95548" bIns="47774" rtlCol="0" anchor="b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</p:spPr>
        <p:txBody>
          <a:bodyPr vert="horz" wrap="square" lIns="95548" tIns="47774" rIns="95548" bIns="47774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17347D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>
              <a:solidFill>
                <a:srgbClr val="17347D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5548" tIns="47774" rIns="95548" bIns="47774" rtlCol="0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5300"/>
          </a:xfrm>
          <a:prstGeom prst="rect">
            <a:avLst/>
          </a:prstGeom>
        </p:spPr>
        <p:txBody>
          <a:bodyPr vert="horz" lIns="95548" tIns="47774" rIns="95548" bIns="47774" rtlCol="0"/>
          <a:lstStyle>
            <a:lvl1pPr algn="r"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8" tIns="47774" rIns="95548" bIns="47774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501" name="备注占位符 4"/>
          <p:cNvSpPr>
            <a:spLocks noGrp="1"/>
          </p:cNvSpPr>
          <p:nvPr>
            <p:ph type="body" sz="quarter"/>
          </p:nvPr>
        </p:nvSpPr>
        <p:spPr>
          <a:xfrm>
            <a:off x="679450" y="4713288"/>
            <a:ext cx="5438775" cy="44672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5548" tIns="47774" rIns="95548" bIns="47774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5548" tIns="47774" rIns="95548" bIns="47774" rtlCol="0" anchor="b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</p:spPr>
        <p:txBody>
          <a:bodyPr vert="horz" wrap="square" lIns="95548" tIns="47774" rIns="95548" bIns="47774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854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08546" name="备注占位符 2"/>
          <p:cNvSpPr>
            <a:spLocks noGrp="1"/>
          </p:cNvSpPr>
          <p:nvPr>
            <p:ph type="body"/>
          </p:nvPr>
        </p:nvSpPr>
        <p:spPr/>
        <p:txBody>
          <a:bodyPr wrap="square" lIns="95548" tIns="47774" rIns="95548" bIns="47774" anchor="t"/>
          <a:p>
            <a:pPr lvl="0" eaLnBrk="1" hangingPunct="1">
              <a:spcBef>
                <a:spcPct val="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854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5548" tIns="47774" rIns="95548" bIns="47774" anchor="b"/>
          <a:p>
            <a:pPr lvl="0" indent="0" algn="r"/>
            <a:fld id="{9A0DB2DC-4C9A-4742-B13C-FB6460FD3503}" type="slidenum">
              <a:rPr lang="zh-CN" altLang="en-US" sz="1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0594" name="备注占位符 2"/>
          <p:cNvSpPr>
            <a:spLocks noGrp="1"/>
          </p:cNvSpPr>
          <p:nvPr>
            <p:ph type="body"/>
          </p:nvPr>
        </p:nvSpPr>
        <p:spPr/>
        <p:txBody>
          <a:bodyPr wrap="square" lIns="95548" tIns="47774" rIns="95548" bIns="47774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05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5548" tIns="47774" rIns="95548" bIns="47774" anchor="b"/>
          <a:p>
            <a:pPr lvl="0" indent="0" algn="r"/>
            <a:fld id="{9A0DB2DC-4C9A-4742-B13C-FB6460FD3503}" type="slidenum">
              <a:rPr lang="zh-CN" altLang="en-US" sz="1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0594" name="备注占位符 2"/>
          <p:cNvSpPr>
            <a:spLocks noGrp="1"/>
          </p:cNvSpPr>
          <p:nvPr>
            <p:ph type="body"/>
          </p:nvPr>
        </p:nvSpPr>
        <p:spPr/>
        <p:txBody>
          <a:bodyPr wrap="square" lIns="95548" tIns="47774" rIns="95548" bIns="47774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05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5548" tIns="47774" rIns="95548" bIns="47774" anchor="b"/>
          <a:p>
            <a:pPr lvl="0" indent="0" algn="r"/>
            <a:fld id="{9A0DB2DC-4C9A-4742-B13C-FB6460FD3503}" type="slidenum">
              <a:rPr lang="zh-CN" altLang="en-US" sz="1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0594" name="备注占位符 2"/>
          <p:cNvSpPr>
            <a:spLocks noGrp="1"/>
          </p:cNvSpPr>
          <p:nvPr>
            <p:ph type="body"/>
          </p:nvPr>
        </p:nvSpPr>
        <p:spPr/>
        <p:txBody>
          <a:bodyPr wrap="square" lIns="95548" tIns="47774" rIns="95548" bIns="47774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05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5548" tIns="47774" rIns="95548" bIns="47774" anchor="b"/>
          <a:p>
            <a:pPr lvl="0" indent="0" algn="r"/>
            <a:fld id="{9A0DB2DC-4C9A-4742-B13C-FB6460FD3503}" type="slidenum">
              <a:rPr lang="zh-CN" altLang="en-US" sz="1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0594" name="备注占位符 2"/>
          <p:cNvSpPr>
            <a:spLocks noGrp="1"/>
          </p:cNvSpPr>
          <p:nvPr>
            <p:ph type="body"/>
          </p:nvPr>
        </p:nvSpPr>
        <p:spPr/>
        <p:txBody>
          <a:bodyPr wrap="square" lIns="95548" tIns="47774" rIns="95548" bIns="47774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05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5548" tIns="47774" rIns="95548" bIns="47774" anchor="b"/>
          <a:p>
            <a:pPr lvl="0" indent="0" algn="r"/>
            <a:fld id="{9A0DB2DC-4C9A-4742-B13C-FB6460FD3503}" type="slidenum">
              <a:rPr lang="zh-CN" altLang="en-US" sz="1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0594" name="备注占位符 2"/>
          <p:cNvSpPr>
            <a:spLocks noGrp="1"/>
          </p:cNvSpPr>
          <p:nvPr>
            <p:ph type="body"/>
          </p:nvPr>
        </p:nvSpPr>
        <p:spPr/>
        <p:txBody>
          <a:bodyPr wrap="square" lIns="95548" tIns="47774" rIns="95548" bIns="47774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05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5548" tIns="47774" rIns="95548" bIns="47774" anchor="b"/>
          <a:p>
            <a:pPr lvl="0" indent="0" algn="r"/>
            <a:fld id="{9A0DB2DC-4C9A-4742-B13C-FB6460FD3503}" type="slidenum">
              <a:rPr lang="zh-CN" altLang="en-US" sz="1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0594" name="备注占位符 2"/>
          <p:cNvSpPr>
            <a:spLocks noGrp="1"/>
          </p:cNvSpPr>
          <p:nvPr>
            <p:ph type="body"/>
          </p:nvPr>
        </p:nvSpPr>
        <p:spPr/>
        <p:txBody>
          <a:bodyPr wrap="square" lIns="95548" tIns="47774" rIns="95548" bIns="47774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05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5548" tIns="47774" rIns="95548" bIns="47774" anchor="b"/>
          <a:p>
            <a:pPr lvl="0" indent="0" algn="r"/>
            <a:fld id="{9A0DB2DC-4C9A-4742-B13C-FB6460FD3503}" type="slidenum">
              <a:rPr lang="zh-CN" altLang="en-US" sz="1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0594" name="备注占位符 2"/>
          <p:cNvSpPr>
            <a:spLocks noGrp="1"/>
          </p:cNvSpPr>
          <p:nvPr>
            <p:ph type="body"/>
          </p:nvPr>
        </p:nvSpPr>
        <p:spPr/>
        <p:txBody>
          <a:bodyPr wrap="square" lIns="95548" tIns="47774" rIns="95548" bIns="47774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05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5548" tIns="47774" rIns="95548" bIns="47774" anchor="b"/>
          <a:p>
            <a:pPr lvl="0" indent="0" algn="r"/>
            <a:fld id="{9A0DB2DC-4C9A-4742-B13C-FB6460FD3503}" type="slidenum">
              <a:rPr lang="zh-CN" altLang="en-US" sz="1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组合 12"/>
          <p:cNvGrpSpPr/>
          <p:nvPr/>
        </p:nvGrpSpPr>
        <p:grpSpPr>
          <a:xfrm>
            <a:off x="1581150" y="2235200"/>
            <a:ext cx="5981700" cy="280988"/>
            <a:chOff x="1906022" y="2343551"/>
            <a:chExt cx="5486018" cy="343165"/>
          </a:xfrm>
        </p:grpSpPr>
        <p:sp>
          <p:nvSpPr>
            <p:cNvPr id="8" name="L 形 7"/>
            <p:cNvSpPr/>
            <p:nvPr/>
          </p:nvSpPr>
          <p:spPr>
            <a:xfrm rot="5400000" flipV="1">
              <a:off x="5996001" y="1290676"/>
              <a:ext cx="343165" cy="2448907"/>
            </a:xfrm>
            <a:prstGeom prst="corner">
              <a:avLst>
                <a:gd name="adj1" fmla="val 15986"/>
                <a:gd name="adj2" fmla="val 14792"/>
              </a:avLst>
            </a:prstGeom>
            <a:solidFill>
              <a:srgbClr val="FFFFFF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L 形 8"/>
            <p:cNvSpPr/>
            <p:nvPr/>
          </p:nvSpPr>
          <p:spPr>
            <a:xfrm rot="16200000" flipH="1" flipV="1">
              <a:off x="3001114" y="1248454"/>
              <a:ext cx="343165" cy="2533352"/>
            </a:xfrm>
            <a:prstGeom prst="corner">
              <a:avLst>
                <a:gd name="adj1" fmla="val 15986"/>
                <a:gd name="adj2" fmla="val 14792"/>
              </a:avLst>
            </a:prstGeom>
            <a:solidFill>
              <a:srgbClr val="FFFFFF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23557" name="组合 15"/>
          <p:cNvGrpSpPr/>
          <p:nvPr/>
        </p:nvGrpSpPr>
        <p:grpSpPr>
          <a:xfrm flipV="1">
            <a:off x="1581150" y="3695700"/>
            <a:ext cx="5981700" cy="280988"/>
            <a:chOff x="1906022" y="2343551"/>
            <a:chExt cx="5486018" cy="343165"/>
          </a:xfrm>
        </p:grpSpPr>
        <p:sp>
          <p:nvSpPr>
            <p:cNvPr id="11" name="L 形 10"/>
            <p:cNvSpPr/>
            <p:nvPr/>
          </p:nvSpPr>
          <p:spPr>
            <a:xfrm rot="5400000" flipV="1">
              <a:off x="6486656" y="1781332"/>
              <a:ext cx="343165" cy="1467597"/>
            </a:xfrm>
            <a:prstGeom prst="corner">
              <a:avLst>
                <a:gd name="adj1" fmla="val 15986"/>
                <a:gd name="adj2" fmla="val 14792"/>
              </a:avLst>
            </a:prstGeom>
            <a:solidFill>
              <a:srgbClr val="FFFFFF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L 形 11"/>
            <p:cNvSpPr/>
            <p:nvPr/>
          </p:nvSpPr>
          <p:spPr>
            <a:xfrm rot="16200000" flipH="1" flipV="1">
              <a:off x="2400535" y="1849034"/>
              <a:ext cx="343165" cy="1332194"/>
            </a:xfrm>
            <a:prstGeom prst="corner">
              <a:avLst>
                <a:gd name="adj1" fmla="val 15986"/>
                <a:gd name="adj2" fmla="val 14792"/>
              </a:avLst>
            </a:prstGeom>
            <a:solidFill>
              <a:srgbClr val="FFFFFF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00012" y="2540269"/>
            <a:ext cx="5543977" cy="990332"/>
          </a:xfrm>
        </p:spPr>
        <p:txBody>
          <a:bodyPr>
            <a:normAutofit/>
          </a:bodyPr>
          <a:lstStyle>
            <a:lvl1pPr algn="ctr">
              <a:defRPr sz="32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28949" y="3671600"/>
            <a:ext cx="2934015" cy="6337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4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1" y="584200"/>
            <a:ext cx="7886700" cy="56134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3" descr="a1"/>
          <p:cNvSpPr>
            <a:spLocks noChangeArrowheads="1"/>
          </p:cNvSpPr>
          <p:nvPr/>
        </p:nvSpPr>
        <p:spPr bwMode="auto">
          <a:xfrm>
            <a:off x="0" y="0"/>
            <a:ext cx="1000125" cy="8382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456" tIns="49228" rIns="98456" bIns="4922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0" y="0"/>
            <a:ext cx="1000125" cy="83820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456" tIns="49228" rIns="98456" bIns="4922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gray">
          <a:xfrm>
            <a:off x="1071563" y="0"/>
            <a:ext cx="4286250" cy="838200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9525">
            <a:noFill/>
            <a:miter lim="800000"/>
          </a:ln>
          <a:effectLst/>
        </p:spPr>
        <p:txBody>
          <a:bodyPr wrap="none" lIns="98456" tIns="49228" rIns="98456" bIns="49228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Rectangle 25" descr="a2"/>
          <p:cNvSpPr>
            <a:spLocks noChangeArrowheads="1"/>
          </p:cNvSpPr>
          <p:nvPr/>
        </p:nvSpPr>
        <p:spPr bwMode="auto">
          <a:xfrm>
            <a:off x="5429250" y="0"/>
            <a:ext cx="1714500" cy="838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456" tIns="49228" rIns="98456" bIns="4922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7215188" y="0"/>
            <a:ext cx="1928813" cy="838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456" tIns="49228" rIns="98456" bIns="4922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0"/>
          </p:nvPr>
        </p:nvSpPr>
        <p:spPr>
          <a:xfrm>
            <a:off x="34925" y="115888"/>
            <a:ext cx="965200" cy="64928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1"/>
          </p:nvPr>
        </p:nvSpPr>
        <p:spPr>
          <a:xfrm>
            <a:off x="1187450" y="115888"/>
            <a:ext cx="4105275" cy="64928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2"/>
          </p:nvPr>
        </p:nvSpPr>
        <p:spPr>
          <a:xfrm>
            <a:off x="7269163" y="94456"/>
            <a:ext cx="1820862" cy="64928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 spd="med"/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7" descr="a1"/>
          <p:cNvSpPr>
            <a:spLocks noChangeArrowheads="1"/>
          </p:cNvSpPr>
          <p:nvPr/>
        </p:nvSpPr>
        <p:spPr bwMode="auto">
          <a:xfrm>
            <a:off x="2286000" y="0"/>
            <a:ext cx="2286000" cy="31242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22098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4648200" y="0"/>
            <a:ext cx="2209800" cy="3124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Rectangle 20" descr="a2"/>
          <p:cNvSpPr>
            <a:spLocks noChangeArrowheads="1"/>
          </p:cNvSpPr>
          <p:nvPr/>
        </p:nvSpPr>
        <p:spPr bwMode="auto">
          <a:xfrm>
            <a:off x="6934200" y="0"/>
            <a:ext cx="2209800" cy="3124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286000" y="3124200"/>
            <a:ext cx="6858000" cy="13763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0" y="3124200"/>
            <a:ext cx="9144000" cy="5905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658813" y="2514600"/>
            <a:ext cx="1198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 panose="020B0A040201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4929198"/>
            <a:ext cx="6705600" cy="1166818"/>
          </a:xfrm>
        </p:spPr>
        <p:txBody>
          <a:bodyPr/>
          <a:lstStyle>
            <a:lvl1pPr algn="ctr">
              <a:defRPr sz="36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altLang="zh-CN" strike="noStrike" noProof="1"/>
          </a:p>
        </p:txBody>
      </p:sp>
      <p:sp>
        <p:nvSpPr>
          <p:cNvPr id="23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1613"/>
            <a:ext cx="2133600" cy="1698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53200"/>
            <a:ext cx="2895600" cy="168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>
                <a:effectLst/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53200"/>
            <a:ext cx="2133600" cy="168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6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16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6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6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6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62799"/>
            <a:ext cx="7886700" cy="771649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123200"/>
            <a:ext cx="7886700" cy="51444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en-US" altLang="zh-CN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en-US" altLang="zh-CN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en-US" altLang="zh-CN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en-US" altLang="zh-CN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16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16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6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31838"/>
            <a:ext cx="2057400" cy="5567362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31838"/>
            <a:ext cx="6019800" cy="556736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6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3425" y="731838"/>
            <a:ext cx="7800975" cy="563562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 hasCustomPrompt="1"/>
          </p:nvPr>
        </p:nvSpPr>
        <p:spPr>
          <a:xfrm>
            <a:off x="457200" y="1419225"/>
            <a:ext cx="8229600" cy="48799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单击图标添加表格</a:t>
            </a: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龙岗区城市更新文件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MH_Others_2"/>
          <p:cNvCxnSpPr/>
          <p:nvPr/>
        </p:nvCxnSpPr>
        <p:spPr>
          <a:xfrm>
            <a:off x="2492375" y="2481263"/>
            <a:ext cx="0" cy="19939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MH_Others_3"/>
          <p:cNvCxnSpPr/>
          <p:nvPr/>
        </p:nvCxnSpPr>
        <p:spPr>
          <a:xfrm>
            <a:off x="2525713" y="2481263"/>
            <a:ext cx="0" cy="1993900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H_Number"/>
          <p:cNvSpPr/>
          <p:nvPr/>
        </p:nvSpPr>
        <p:spPr>
          <a:xfrm>
            <a:off x="1762125" y="2917825"/>
            <a:ext cx="506413" cy="5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54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000" rIns="0" bIns="0" anchor="ctr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700" b="1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13500" y="2480400"/>
            <a:ext cx="4611600" cy="1994400"/>
          </a:xfrm>
        </p:spPr>
        <p:txBody>
          <a:bodyPr lIns="0" tIns="0" rIns="0" bIns="0">
            <a:normAutofit/>
          </a:bodyPr>
          <a:lstStyle>
            <a:lvl1pPr>
              <a:defRPr sz="2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4890265"/>
            <a:ext cx="7886700" cy="1307336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84131"/>
            <a:ext cx="7886700" cy="782718"/>
          </a:xfrm>
        </p:spPr>
        <p:txBody>
          <a:bodyPr lIns="0" tIns="0" rIns="0" bIns="0">
            <a:normAutofit/>
          </a:bodyPr>
          <a:lstStyle>
            <a:lvl1pPr>
              <a:defRPr sz="28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245600"/>
            <a:ext cx="3809700" cy="4932000"/>
          </a:xfrm>
        </p:spPr>
        <p:txBody>
          <a:bodyPr lIns="0" tIns="0" rIns="0" bIns="0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en-US" altLang="zh-CN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en-US" altLang="zh-CN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en-US" altLang="zh-CN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en-US" altLang="zh-CN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94850" y="1245600"/>
            <a:ext cx="3820500" cy="4932000"/>
          </a:xfrm>
        </p:spPr>
        <p:txBody>
          <a:bodyPr lIns="0" tIns="0" rIns="0" bIns="0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en-US" altLang="zh-CN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en-US" altLang="zh-CN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en-US" altLang="zh-CN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en-US" altLang="zh-CN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en-US" altLang="zh-CN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en-US" altLang="zh-CN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en-US" altLang="zh-CN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en-US" altLang="zh-CN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en-US" altLang="zh-CN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en-US" altLang="zh-CN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en-US" altLang="zh-CN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en-US" altLang="zh-CN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2324100" y="3435350"/>
            <a:ext cx="4572000" cy="369888"/>
          </a:xfrm>
          <a:prstGeom prst="roundRect">
            <a:avLst>
              <a:gd name="adj" fmla="val 50000"/>
            </a:avLst>
          </a:prstGeom>
          <a:solidFill>
            <a:schemeClr val="accent2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Bell MT" panose="02020503060305020303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KSO_Shape"/>
          <p:cNvSpPr/>
          <p:nvPr/>
        </p:nvSpPr>
        <p:spPr>
          <a:xfrm>
            <a:off x="2451100" y="3508375"/>
            <a:ext cx="258763" cy="234950"/>
          </a:xfrm>
          <a:custGeom>
            <a:avLst/>
            <a:gdLst/>
            <a:ahLst/>
            <a:cxnLst/>
            <a:rect l="l" t="t" r="r" b="b"/>
            <a:pathLst>
              <a:path w="969654" h="903534">
                <a:moveTo>
                  <a:pt x="813088" y="487443"/>
                </a:moveTo>
                <a:cubicBezTo>
                  <a:pt x="793206" y="487443"/>
                  <a:pt x="777088" y="503561"/>
                  <a:pt x="777088" y="523443"/>
                </a:cubicBezTo>
                <a:cubicBezTo>
                  <a:pt x="777088" y="543325"/>
                  <a:pt x="793206" y="559443"/>
                  <a:pt x="813088" y="559443"/>
                </a:cubicBezTo>
                <a:cubicBezTo>
                  <a:pt x="832970" y="559443"/>
                  <a:pt x="849088" y="543325"/>
                  <a:pt x="849088" y="523443"/>
                </a:cubicBezTo>
                <a:cubicBezTo>
                  <a:pt x="849088" y="503561"/>
                  <a:pt x="832970" y="487443"/>
                  <a:pt x="813088" y="487443"/>
                </a:cubicBezTo>
                <a:close/>
                <a:moveTo>
                  <a:pt x="606961" y="487443"/>
                </a:moveTo>
                <a:cubicBezTo>
                  <a:pt x="587079" y="487443"/>
                  <a:pt x="570961" y="503561"/>
                  <a:pt x="570961" y="523443"/>
                </a:cubicBezTo>
                <a:cubicBezTo>
                  <a:pt x="570961" y="543325"/>
                  <a:pt x="587079" y="559443"/>
                  <a:pt x="606961" y="559443"/>
                </a:cubicBezTo>
                <a:cubicBezTo>
                  <a:pt x="626843" y="559443"/>
                  <a:pt x="642961" y="543325"/>
                  <a:pt x="642961" y="523443"/>
                </a:cubicBezTo>
                <a:cubicBezTo>
                  <a:pt x="642961" y="503561"/>
                  <a:pt x="626843" y="487443"/>
                  <a:pt x="606961" y="487443"/>
                </a:cubicBezTo>
                <a:close/>
                <a:moveTo>
                  <a:pt x="691345" y="336511"/>
                </a:moveTo>
                <a:cubicBezTo>
                  <a:pt x="769490" y="335080"/>
                  <a:pt x="847112" y="364668"/>
                  <a:pt x="901758" y="422110"/>
                </a:cubicBezTo>
                <a:cubicBezTo>
                  <a:pt x="999759" y="525126"/>
                  <a:pt x="990612" y="681640"/>
                  <a:pt x="881173" y="774306"/>
                </a:cubicBezTo>
                <a:lnTo>
                  <a:pt x="905846" y="903534"/>
                </a:lnTo>
                <a:lnTo>
                  <a:pt x="792422" y="824563"/>
                </a:lnTo>
                <a:cubicBezTo>
                  <a:pt x="666952" y="867914"/>
                  <a:pt x="525982" y="820668"/>
                  <a:pt x="459770" y="713074"/>
                </a:cubicBezTo>
                <a:cubicBezTo>
                  <a:pt x="386891" y="594648"/>
                  <a:pt x="429055" y="444146"/>
                  <a:pt x="554971" y="373268"/>
                </a:cubicBezTo>
                <a:cubicBezTo>
                  <a:pt x="597384" y="349394"/>
                  <a:pt x="644458" y="337369"/>
                  <a:pt x="691345" y="336511"/>
                </a:cubicBezTo>
                <a:close/>
                <a:moveTo>
                  <a:pt x="547874" y="187267"/>
                </a:moveTo>
                <a:cubicBezTo>
                  <a:pt x="518051" y="187267"/>
                  <a:pt x="493874" y="211444"/>
                  <a:pt x="493874" y="241267"/>
                </a:cubicBezTo>
                <a:cubicBezTo>
                  <a:pt x="493874" y="271090"/>
                  <a:pt x="518051" y="295267"/>
                  <a:pt x="547874" y="295267"/>
                </a:cubicBezTo>
                <a:cubicBezTo>
                  <a:pt x="577697" y="295267"/>
                  <a:pt x="601874" y="271090"/>
                  <a:pt x="601874" y="241267"/>
                </a:cubicBezTo>
                <a:cubicBezTo>
                  <a:pt x="601874" y="211444"/>
                  <a:pt x="577697" y="187267"/>
                  <a:pt x="547874" y="187267"/>
                </a:cubicBezTo>
                <a:close/>
                <a:moveTo>
                  <a:pt x="294449" y="187267"/>
                </a:moveTo>
                <a:cubicBezTo>
                  <a:pt x="264626" y="187267"/>
                  <a:pt x="240449" y="211444"/>
                  <a:pt x="240449" y="241267"/>
                </a:cubicBezTo>
                <a:cubicBezTo>
                  <a:pt x="240449" y="271090"/>
                  <a:pt x="264626" y="295267"/>
                  <a:pt x="294449" y="295267"/>
                </a:cubicBezTo>
                <a:cubicBezTo>
                  <a:pt x="324272" y="295267"/>
                  <a:pt x="348449" y="271090"/>
                  <a:pt x="348449" y="241267"/>
                </a:cubicBezTo>
                <a:cubicBezTo>
                  <a:pt x="348449" y="211444"/>
                  <a:pt x="324272" y="187267"/>
                  <a:pt x="294449" y="187267"/>
                </a:cubicBezTo>
                <a:close/>
                <a:moveTo>
                  <a:pt x="408549" y="168"/>
                </a:moveTo>
                <a:cubicBezTo>
                  <a:pt x="456533" y="-1113"/>
                  <a:pt x="505397" y="4870"/>
                  <a:pt x="553141" y="18800"/>
                </a:cubicBezTo>
                <a:cubicBezTo>
                  <a:pt x="730896" y="70663"/>
                  <a:pt x="843952" y="217556"/>
                  <a:pt x="840274" y="375462"/>
                </a:cubicBezTo>
                <a:cubicBezTo>
                  <a:pt x="754752" y="310337"/>
                  <a:pt x="632797" y="302687"/>
                  <a:pt x="535419" y="357502"/>
                </a:cubicBezTo>
                <a:cubicBezTo>
                  <a:pt x="409503" y="428380"/>
                  <a:pt x="367339" y="578882"/>
                  <a:pt x="440218" y="697308"/>
                </a:cubicBezTo>
                <a:cubicBezTo>
                  <a:pt x="450352" y="713775"/>
                  <a:pt x="462237" y="728829"/>
                  <a:pt x="478397" y="739559"/>
                </a:cubicBezTo>
                <a:cubicBezTo>
                  <a:pt x="442192" y="745523"/>
                  <a:pt x="404623" y="745773"/>
                  <a:pt x="366675" y="741395"/>
                </a:cubicBezTo>
                <a:lnTo>
                  <a:pt x="245711" y="837584"/>
                </a:lnTo>
                <a:lnTo>
                  <a:pt x="214226" y="696474"/>
                </a:lnTo>
                <a:cubicBezTo>
                  <a:pt x="11680" y="595442"/>
                  <a:pt x="-59861" y="368389"/>
                  <a:pt x="54436" y="189343"/>
                </a:cubicBezTo>
                <a:cubicBezTo>
                  <a:pt x="128564" y="73222"/>
                  <a:pt x="264598" y="4010"/>
                  <a:pt x="408549" y="168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6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KSO_Shape"/>
          <p:cNvSpPr/>
          <p:nvPr/>
        </p:nvSpPr>
        <p:spPr>
          <a:xfrm>
            <a:off x="5040313" y="3492500"/>
            <a:ext cx="303213" cy="238125"/>
          </a:xfrm>
          <a:custGeom>
            <a:avLst/>
            <a:gdLst/>
            <a:ahLst/>
            <a:cxnLst/>
            <a:rect l="l" t="t" r="r" b="b"/>
            <a:pathLst>
              <a:path w="684048" h="556307">
                <a:moveTo>
                  <a:pt x="222901" y="383453"/>
                </a:moveTo>
                <a:cubicBezTo>
                  <a:pt x="218315" y="383977"/>
                  <a:pt x="213613" y="385281"/>
                  <a:pt x="209039" y="387420"/>
                </a:cubicBezTo>
                <a:cubicBezTo>
                  <a:pt x="190739" y="395979"/>
                  <a:pt x="181407" y="414680"/>
                  <a:pt x="188193" y="429191"/>
                </a:cubicBezTo>
                <a:cubicBezTo>
                  <a:pt x="194980" y="443702"/>
                  <a:pt x="215317" y="448527"/>
                  <a:pt x="233616" y="439969"/>
                </a:cubicBezTo>
                <a:cubicBezTo>
                  <a:pt x="251915" y="431410"/>
                  <a:pt x="261248" y="412709"/>
                  <a:pt x="254461" y="398198"/>
                </a:cubicBezTo>
                <a:cubicBezTo>
                  <a:pt x="249371" y="387315"/>
                  <a:pt x="236659" y="381879"/>
                  <a:pt x="222901" y="383453"/>
                </a:cubicBezTo>
                <a:close/>
                <a:moveTo>
                  <a:pt x="284035" y="369073"/>
                </a:moveTo>
                <a:cubicBezTo>
                  <a:pt x="281538" y="368297"/>
                  <a:pt x="278657" y="368441"/>
                  <a:pt x="275985" y="369691"/>
                </a:cubicBezTo>
                <a:cubicBezTo>
                  <a:pt x="270641" y="372190"/>
                  <a:pt x="268154" y="378164"/>
                  <a:pt x="270432" y="383034"/>
                </a:cubicBezTo>
                <a:cubicBezTo>
                  <a:pt x="272710" y="387904"/>
                  <a:pt x="278888" y="389825"/>
                  <a:pt x="284233" y="387325"/>
                </a:cubicBezTo>
                <a:cubicBezTo>
                  <a:pt x="289577" y="384826"/>
                  <a:pt x="292063" y="378852"/>
                  <a:pt x="289785" y="373982"/>
                </a:cubicBezTo>
                <a:cubicBezTo>
                  <a:pt x="288647" y="371547"/>
                  <a:pt x="286533" y="369850"/>
                  <a:pt x="284035" y="369073"/>
                </a:cubicBezTo>
                <a:close/>
                <a:moveTo>
                  <a:pt x="266604" y="297070"/>
                </a:moveTo>
                <a:cubicBezTo>
                  <a:pt x="319078" y="300338"/>
                  <a:pt x="362309" y="335548"/>
                  <a:pt x="367763" y="383070"/>
                </a:cubicBezTo>
                <a:cubicBezTo>
                  <a:pt x="373996" y="437381"/>
                  <a:pt x="328527" y="487207"/>
                  <a:pt x="266205" y="494360"/>
                </a:cubicBezTo>
                <a:cubicBezTo>
                  <a:pt x="203883" y="501513"/>
                  <a:pt x="148308" y="463284"/>
                  <a:pt x="142074" y="408972"/>
                </a:cubicBezTo>
                <a:cubicBezTo>
                  <a:pt x="135841" y="354661"/>
                  <a:pt x="181310" y="304835"/>
                  <a:pt x="243632" y="297682"/>
                </a:cubicBezTo>
                <a:cubicBezTo>
                  <a:pt x="251423" y="296788"/>
                  <a:pt x="259108" y="296603"/>
                  <a:pt x="266604" y="297070"/>
                </a:cubicBezTo>
                <a:close/>
                <a:moveTo>
                  <a:pt x="297042" y="252387"/>
                </a:moveTo>
                <a:cubicBezTo>
                  <a:pt x="283618" y="252176"/>
                  <a:pt x="269820" y="252839"/>
                  <a:pt x="255793" y="254449"/>
                </a:cubicBezTo>
                <a:cubicBezTo>
                  <a:pt x="143583" y="267328"/>
                  <a:pt x="59288" y="335880"/>
                  <a:pt x="67516" y="407566"/>
                </a:cubicBezTo>
                <a:cubicBezTo>
                  <a:pt x="75743" y="479252"/>
                  <a:pt x="173377" y="526925"/>
                  <a:pt x="285587" y="514046"/>
                </a:cubicBezTo>
                <a:cubicBezTo>
                  <a:pt x="397797" y="501168"/>
                  <a:pt x="482091" y="432615"/>
                  <a:pt x="473864" y="360929"/>
                </a:cubicBezTo>
                <a:cubicBezTo>
                  <a:pt x="466665" y="298204"/>
                  <a:pt x="391015" y="253864"/>
                  <a:pt x="297042" y="252387"/>
                </a:cubicBezTo>
                <a:close/>
                <a:moveTo>
                  <a:pt x="509416" y="97868"/>
                </a:moveTo>
                <a:cubicBezTo>
                  <a:pt x="544841" y="99182"/>
                  <a:pt x="588107" y="127580"/>
                  <a:pt x="590257" y="183051"/>
                </a:cubicBezTo>
                <a:cubicBezTo>
                  <a:pt x="592352" y="199448"/>
                  <a:pt x="588214" y="215684"/>
                  <a:pt x="579852" y="229407"/>
                </a:cubicBezTo>
                <a:lnTo>
                  <a:pt x="580228" y="229581"/>
                </a:lnTo>
                <a:cubicBezTo>
                  <a:pt x="580244" y="229743"/>
                  <a:pt x="580186" y="229872"/>
                  <a:pt x="580126" y="230000"/>
                </a:cubicBezTo>
                <a:lnTo>
                  <a:pt x="578707" y="232024"/>
                </a:lnTo>
                <a:cubicBezTo>
                  <a:pt x="578590" y="232839"/>
                  <a:pt x="578192" y="233485"/>
                  <a:pt x="577787" y="234126"/>
                </a:cubicBezTo>
                <a:lnTo>
                  <a:pt x="577385" y="233908"/>
                </a:lnTo>
                <a:cubicBezTo>
                  <a:pt x="572286" y="241165"/>
                  <a:pt x="563167" y="244302"/>
                  <a:pt x="554750" y="241632"/>
                </a:cubicBezTo>
                <a:lnTo>
                  <a:pt x="548315" y="238643"/>
                </a:lnTo>
                <a:cubicBezTo>
                  <a:pt x="539522" y="233101"/>
                  <a:pt x="536249" y="221620"/>
                  <a:pt x="540834" y="211750"/>
                </a:cubicBezTo>
                <a:lnTo>
                  <a:pt x="541088" y="211402"/>
                </a:lnTo>
                <a:lnTo>
                  <a:pt x="541243" y="211474"/>
                </a:lnTo>
                <a:cubicBezTo>
                  <a:pt x="549302" y="193084"/>
                  <a:pt x="546794" y="175359"/>
                  <a:pt x="541863" y="165391"/>
                </a:cubicBezTo>
                <a:cubicBezTo>
                  <a:pt x="534763" y="151042"/>
                  <a:pt x="514479" y="135118"/>
                  <a:pt x="480142" y="145181"/>
                </a:cubicBezTo>
                <a:lnTo>
                  <a:pt x="480025" y="144483"/>
                </a:lnTo>
                <a:cubicBezTo>
                  <a:pt x="471706" y="144624"/>
                  <a:pt x="464282" y="140887"/>
                  <a:pt x="461009" y="134412"/>
                </a:cubicBezTo>
                <a:lnTo>
                  <a:pt x="458966" y="128175"/>
                </a:lnTo>
                <a:cubicBezTo>
                  <a:pt x="457496" y="119354"/>
                  <a:pt x="463572" y="110158"/>
                  <a:pt x="473636" y="106144"/>
                </a:cubicBezTo>
                <a:lnTo>
                  <a:pt x="473571" y="105761"/>
                </a:lnTo>
                <a:cubicBezTo>
                  <a:pt x="485121" y="99922"/>
                  <a:pt x="497817" y="97438"/>
                  <a:pt x="509416" y="97868"/>
                </a:cubicBezTo>
                <a:close/>
                <a:moveTo>
                  <a:pt x="286518" y="82088"/>
                </a:moveTo>
                <a:cubicBezTo>
                  <a:pt x="376738" y="91976"/>
                  <a:pt x="317665" y="163994"/>
                  <a:pt x="337363" y="184000"/>
                </a:cubicBezTo>
                <a:cubicBezTo>
                  <a:pt x="387081" y="179119"/>
                  <a:pt x="437510" y="146098"/>
                  <a:pt x="486517" y="169358"/>
                </a:cubicBezTo>
                <a:cubicBezTo>
                  <a:pt x="533076" y="203014"/>
                  <a:pt x="494312" y="233925"/>
                  <a:pt x="501054" y="264835"/>
                </a:cubicBezTo>
                <a:cubicBezTo>
                  <a:pt x="649340" y="323962"/>
                  <a:pt x="585744" y="409170"/>
                  <a:pt x="562675" y="436725"/>
                </a:cubicBezTo>
                <a:cubicBezTo>
                  <a:pt x="354965" y="648778"/>
                  <a:pt x="45454" y="533772"/>
                  <a:pt x="10807" y="435328"/>
                </a:cubicBezTo>
                <a:cubicBezTo>
                  <a:pt x="-41075" y="330306"/>
                  <a:pt x="100878" y="89491"/>
                  <a:pt x="286518" y="82088"/>
                </a:cubicBezTo>
                <a:close/>
                <a:moveTo>
                  <a:pt x="489068" y="0"/>
                </a:moveTo>
                <a:cubicBezTo>
                  <a:pt x="596753" y="0"/>
                  <a:pt x="684048" y="87296"/>
                  <a:pt x="684048" y="194980"/>
                </a:cubicBezTo>
                <a:cubicBezTo>
                  <a:pt x="684048" y="216847"/>
                  <a:pt x="680448" y="237874"/>
                  <a:pt x="672966" y="257215"/>
                </a:cubicBezTo>
                <a:lnTo>
                  <a:pt x="672379" y="257003"/>
                </a:lnTo>
                <a:cubicBezTo>
                  <a:pt x="668967" y="265617"/>
                  <a:pt x="657523" y="269364"/>
                  <a:pt x="645725" y="265916"/>
                </a:cubicBezTo>
                <a:lnTo>
                  <a:pt x="637884" y="262819"/>
                </a:lnTo>
                <a:cubicBezTo>
                  <a:pt x="627530" y="257587"/>
                  <a:pt x="621785" y="247890"/>
                  <a:pt x="624308" y="239644"/>
                </a:cubicBezTo>
                <a:lnTo>
                  <a:pt x="623975" y="239524"/>
                </a:lnTo>
                <a:cubicBezTo>
                  <a:pt x="629260" y="225659"/>
                  <a:pt x="631774" y="210613"/>
                  <a:pt x="631774" y="194980"/>
                </a:cubicBezTo>
                <a:cubicBezTo>
                  <a:pt x="631774" y="116165"/>
                  <a:pt x="567883" y="52274"/>
                  <a:pt x="489068" y="52274"/>
                </a:cubicBezTo>
                <a:lnTo>
                  <a:pt x="469942" y="54202"/>
                </a:lnTo>
                <a:lnTo>
                  <a:pt x="469951" y="54239"/>
                </a:lnTo>
                <a:cubicBezTo>
                  <a:pt x="469861" y="54366"/>
                  <a:pt x="469744" y="54397"/>
                  <a:pt x="469627" y="54427"/>
                </a:cubicBezTo>
                <a:cubicBezTo>
                  <a:pt x="460634" y="56697"/>
                  <a:pt x="450861" y="49439"/>
                  <a:pt x="446718" y="37636"/>
                </a:cubicBezTo>
                <a:lnTo>
                  <a:pt x="444619" y="29323"/>
                </a:lnTo>
                <a:cubicBezTo>
                  <a:pt x="442667" y="16995"/>
                  <a:pt x="447797" y="5987"/>
                  <a:pt x="456757" y="3699"/>
                </a:cubicBezTo>
                <a:lnTo>
                  <a:pt x="456661" y="3267"/>
                </a:lnTo>
                <a:cubicBezTo>
                  <a:pt x="467135" y="923"/>
                  <a:pt x="477994" y="0"/>
                  <a:pt x="489068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6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4654550" y="3506788"/>
            <a:ext cx="0" cy="223838"/>
          </a:xfrm>
          <a:prstGeom prst="line">
            <a:avLst/>
          </a:prstGeom>
          <a:solidFill>
            <a:srgbClr val="FFEDB3">
              <a:alpha val="44706"/>
            </a:srgb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1806200" y="2322000"/>
            <a:ext cx="5659200" cy="1198800"/>
          </a:xfrm>
        </p:spPr>
        <p:txBody>
          <a:bodyPr anchor="t">
            <a:normAutofit/>
          </a:bodyPr>
          <a:lstStyle>
            <a:lvl1pPr algn="ctr">
              <a:defRPr sz="7200">
                <a:ln>
                  <a:noFill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4800000" scaled="0"/>
                </a:gradFill>
                <a:latin typeface="Arial Black" panose="020B0A04020102020204" pitchFamily="34" charset="0"/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3" name="内容占位符 15"/>
          <p:cNvSpPr>
            <a:spLocks noGrp="1"/>
          </p:cNvSpPr>
          <p:nvPr>
            <p:ph sz="quarter" idx="10"/>
          </p:nvPr>
        </p:nvSpPr>
        <p:spPr>
          <a:xfrm>
            <a:off x="2713400" y="3441600"/>
            <a:ext cx="1807200" cy="370800"/>
          </a:xfrm>
        </p:spPr>
        <p:txBody>
          <a:bodyPr>
            <a:normAutofit/>
          </a:bodyPr>
          <a:lstStyle>
            <a:lvl1pPr marL="0" marR="0" indent="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8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</p:txBody>
      </p:sp>
      <p:sp>
        <p:nvSpPr>
          <p:cNvPr id="24" name="内容占位符 17"/>
          <p:cNvSpPr>
            <a:spLocks noGrp="1"/>
          </p:cNvSpPr>
          <p:nvPr>
            <p:ph sz="quarter" idx="11"/>
          </p:nvPr>
        </p:nvSpPr>
        <p:spPr>
          <a:xfrm>
            <a:off x="5345000" y="3441600"/>
            <a:ext cx="1551600" cy="370800"/>
          </a:xfrm>
        </p:spPr>
        <p:txBody>
          <a:bodyPr>
            <a:normAutofit/>
          </a:bodyPr>
          <a:lstStyle>
            <a:lvl1pPr marL="0" marR="0" indent="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8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11" name="日期占位符 18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2" name="页脚占位符 19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20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457200"/>
            <a:ext cx="7886700" cy="736600"/>
          </a:xfrm>
        </p:spPr>
        <p:txBody>
          <a:bodyPr lIns="0" tIns="0" rIns="0" bIns="0">
            <a:normAutofit/>
          </a:bodyPr>
          <a:lstStyle>
            <a:lvl1pPr>
              <a:defRPr sz="2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28650" y="1862800"/>
            <a:ext cx="5335075" cy="3661700"/>
          </a:xfrm>
        </p:spPr>
        <p:txBody>
          <a:bodyPr vert="horz" wrap="square" lIns="0" tIns="0" rIns="0" bIns="0" numCol="1" anchor="ctr" anchorCtr="0" compatLnSpc="1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15050" y="2242800"/>
            <a:ext cx="2400300" cy="29736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623312" y="365125"/>
            <a:ext cx="892038" cy="5794375"/>
          </a:xfrm>
        </p:spPr>
        <p:txBody>
          <a:bodyPr vert="eaVert">
            <a:noAutofit/>
          </a:bodyPr>
          <a:lstStyle>
            <a:lvl1pPr>
              <a:defRPr sz="2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813550" cy="57943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en-US" altLang="zh-CN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en-US" altLang="zh-CN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en-US" altLang="zh-CN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en-US" altLang="zh-CN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5" Type="http://schemas.openxmlformats.org/officeDocument/2006/relationships/theme" Target="../theme/theme2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5" Type="http://schemas.openxmlformats.org/officeDocument/2006/relationships/theme" Target="../theme/theme3.xml"/><Relationship Id="rId14" Type="http://schemas.openxmlformats.org/officeDocument/2006/relationships/image" Target="../media/image4.jpeg"/><Relationship Id="rId13" Type="http://schemas.openxmlformats.org/officeDocument/2006/relationships/image" Target="../media/image3.jpeg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171450"/>
            <a:r>
              <a:rPr lang="zh-CN" altLang="en-US" dirty="0"/>
              <a:t>单击此处编辑母版文本样式</a:t>
            </a:r>
            <a:endParaRPr lang="en-US" altLang="zh-CN" dirty="0"/>
          </a:p>
          <a:p>
            <a:pPr lvl="1" indent="-171450"/>
            <a:r>
              <a:rPr lang="zh-CN" altLang="en-US" dirty="0"/>
              <a:t>第二级</a:t>
            </a:r>
            <a:endParaRPr lang="en-US" altLang="zh-CN" dirty="0"/>
          </a:p>
          <a:p>
            <a:pPr lvl="2" indent="-171450"/>
            <a:r>
              <a:rPr lang="zh-CN" altLang="en-US" dirty="0"/>
              <a:t>第三级</a:t>
            </a:r>
            <a:endParaRPr lang="en-US" altLang="zh-CN" dirty="0"/>
          </a:p>
          <a:p>
            <a:pPr lvl="3" indent="-171450"/>
            <a:r>
              <a:rPr lang="zh-CN" altLang="en-US" dirty="0"/>
              <a:t>第四级</a:t>
            </a:r>
            <a:endParaRPr lang="en-US" altLang="zh-CN" dirty="0"/>
          </a:p>
          <a:p>
            <a:pPr lvl="4" indent="-17145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hangingPunct="1">
              <a:buFont typeface="Arial" panose="020B0604020202020204" pitchFamily="34" charset="0"/>
              <a:buNone/>
              <a:defRPr sz="1200" noProof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buFont typeface="Arial" panose="020B0604020202020204" pitchFamily="34" charset="0"/>
              <a:buNone/>
              <a:defRPr sz="1200" noProof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FFFFFF"/>
                </a:solidFill>
                <a:ea typeface="黑体" panose="02010609060101010101" pitchFamily="49" charset="-122"/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>
    <p:push/>
  </p:transition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171450" indent="-171450" algn="just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3" descr="a1"/>
          <p:cNvSpPr>
            <a:spLocks noChangeArrowheads="1"/>
          </p:cNvSpPr>
          <p:nvPr/>
        </p:nvSpPr>
        <p:spPr bwMode="auto">
          <a:xfrm>
            <a:off x="0" y="0"/>
            <a:ext cx="1000125" cy="838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456" tIns="49228" rIns="98456" bIns="4922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5" name="Rectangle 24"/>
          <p:cNvSpPr>
            <a:spLocks noChangeArrowheads="1"/>
          </p:cNvSpPr>
          <p:nvPr/>
        </p:nvSpPr>
        <p:spPr bwMode="auto">
          <a:xfrm>
            <a:off x="0" y="0"/>
            <a:ext cx="1000125" cy="83820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456" tIns="49228" rIns="98456" bIns="4922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1071563" y="0"/>
            <a:ext cx="4286250" cy="838200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9525">
            <a:noFill/>
            <a:miter lim="800000"/>
          </a:ln>
          <a:effectLst/>
        </p:spPr>
        <p:txBody>
          <a:bodyPr wrap="none" lIns="98456" tIns="49228" rIns="98456" bIns="49228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7" name="Rectangle 25" descr="a2"/>
          <p:cNvSpPr>
            <a:spLocks noChangeArrowheads="1"/>
          </p:cNvSpPr>
          <p:nvPr/>
        </p:nvSpPr>
        <p:spPr bwMode="auto">
          <a:xfrm>
            <a:off x="5429250" y="0"/>
            <a:ext cx="1714500" cy="8382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456" tIns="49228" rIns="98456" bIns="4922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8" name="Rectangle 26"/>
          <p:cNvSpPr>
            <a:spLocks noChangeArrowheads="1"/>
          </p:cNvSpPr>
          <p:nvPr/>
        </p:nvSpPr>
        <p:spPr bwMode="auto">
          <a:xfrm>
            <a:off x="7215188" y="0"/>
            <a:ext cx="1928813" cy="838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456" tIns="49228" rIns="98456" bIns="4922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+mj-lt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Verdan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Verdan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Verdan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Verdana" panose="020B0604030504040204" pitchFamily="34" charset="0"/>
          <a:cs typeface="Arial" panose="020B0604020202020204" pitchFamily="34" charset="0"/>
        </a:defRPr>
      </a:lvl5pPr>
      <a:lvl6pPr marL="492125"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Verdana" panose="020B0604030504040204" pitchFamily="34" charset="0"/>
        </a:defRPr>
      </a:lvl6pPr>
      <a:lvl7pPr marL="984250"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Verdana" panose="020B0604030504040204" pitchFamily="34" charset="0"/>
        </a:defRPr>
      </a:lvl7pPr>
      <a:lvl8pPr marL="1477010"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Verdana" panose="020B0604030504040204" pitchFamily="34" charset="0"/>
        </a:defRPr>
      </a:lvl8pPr>
      <a:lvl9pPr marL="1969135"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68300" indent="-3683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4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98830" indent="-3067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3000">
          <a:solidFill>
            <a:schemeClr val="tx1"/>
          </a:solidFill>
          <a:latin typeface="+mn-lt"/>
          <a:cs typeface="Arial" panose="020B0604020202020204" pitchFamily="34" charset="0"/>
        </a:defRPr>
      </a:lvl2pPr>
      <a:lvl3pPr marL="1230630" indent="-24638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cs typeface="Arial" panose="020B0604020202020204" pitchFamily="34" charset="0"/>
        </a:defRPr>
      </a:lvl3pPr>
      <a:lvl4pPr marL="1722755" indent="-24638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Arial" panose="020B0604020202020204" pitchFamily="34" charset="0"/>
        </a:defRPr>
      </a:lvl4pPr>
      <a:lvl5pPr marL="2214880" indent="-246380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Arial" panose="020B0604020202020204" pitchFamily="34" charset="0"/>
        </a:defRPr>
      </a:lvl5pPr>
      <a:lvl6pPr marL="2707640" indent="-24638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199765" indent="-24638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691890" indent="-24638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184650" indent="-24638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842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2125" algn="l" defTabSz="9842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4250" algn="l" defTabSz="9842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7010" algn="l" defTabSz="9842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9135" algn="l" defTabSz="9842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1260" algn="l" defTabSz="9842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53385" algn="l" defTabSz="9842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46145" algn="l" defTabSz="9842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38270" algn="l" defTabSz="9842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3" descr="a1"/>
          <p:cNvSpPr>
            <a:spLocks noChangeArrowheads="1"/>
          </p:cNvSpPr>
          <p:nvPr/>
        </p:nvSpPr>
        <p:spPr bwMode="auto">
          <a:xfrm>
            <a:off x="0" y="0"/>
            <a:ext cx="1000125" cy="838200"/>
          </a:xfrm>
          <a:prstGeom prst="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3" name="Rectangle 24"/>
          <p:cNvSpPr>
            <a:spLocks noChangeArrowheads="1"/>
          </p:cNvSpPr>
          <p:nvPr/>
        </p:nvSpPr>
        <p:spPr bwMode="auto">
          <a:xfrm>
            <a:off x="0" y="0"/>
            <a:ext cx="1000125" cy="78581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1071563" y="0"/>
            <a:ext cx="4286250" cy="838200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5" name="Rectangle 25" descr="a2"/>
          <p:cNvSpPr>
            <a:spLocks noChangeArrowheads="1"/>
          </p:cNvSpPr>
          <p:nvPr/>
        </p:nvSpPr>
        <p:spPr bwMode="auto">
          <a:xfrm>
            <a:off x="5429250" y="0"/>
            <a:ext cx="1714500" cy="838200"/>
          </a:xfrm>
          <a:prstGeom prst="rect">
            <a:avLst/>
          </a:prstGeom>
          <a:blipFill dpi="0" rotWithShape="1">
            <a:blip r:embed="rId1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6" name="Rectangle 26"/>
          <p:cNvSpPr>
            <a:spLocks noChangeArrowheads="1"/>
          </p:cNvSpPr>
          <p:nvPr/>
        </p:nvSpPr>
        <p:spPr bwMode="auto">
          <a:xfrm>
            <a:off x="7215188" y="0"/>
            <a:ext cx="1928813" cy="838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7" name="Rectangle 3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8" name="Rectangle 3"/>
          <p:cNvSpPr>
            <a:spLocks noGrp="1"/>
          </p:cNvSpPr>
          <p:nvPr>
            <p:ph type="body"/>
          </p:nvPr>
        </p:nvSpPr>
        <p:spPr>
          <a:xfrm>
            <a:off x="457200" y="1419225"/>
            <a:ext cx="8229600" cy="48799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200"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200"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宋体" panose="02010600030101010101" pitchFamily="2" charset="-122"/>
                <a:cs typeface="+mn-cs"/>
              </a:rPr>
              <a:t>Company Logo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1734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200">
                <a:solidFill>
                  <a:srgbClr val="17347D"/>
                </a:solidFill>
                <a:latin typeface="Verdana" panose="020B0604030504040204" pitchFamily="34" charset="0"/>
              </a:defRPr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  <p:sp>
        <p:nvSpPr>
          <p:cNvPr id="5132" name="Rectangle 2"/>
          <p:cNvSpPr>
            <a:spLocks noGrp="1"/>
          </p:cNvSpPr>
          <p:nvPr>
            <p:ph type="title"/>
          </p:nvPr>
        </p:nvSpPr>
        <p:spPr>
          <a:xfrm>
            <a:off x="733425" y="731838"/>
            <a:ext cx="7800975" cy="5635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grpSp>
        <p:nvGrpSpPr>
          <p:cNvPr id="5133" name="Group 27"/>
          <p:cNvGrpSpPr/>
          <p:nvPr/>
        </p:nvGrpSpPr>
        <p:grpSpPr>
          <a:xfrm>
            <a:off x="0" y="685800"/>
            <a:ext cx="9144000" cy="609600"/>
            <a:chOff x="0" y="432"/>
            <a:chExt cx="5760" cy="384"/>
          </a:xfrm>
        </p:grpSpPr>
        <p:sp>
          <p:nvSpPr>
            <p:cNvPr id="5134" name="Rectangle 28"/>
            <p:cNvSpPr>
              <a:spLocks noChangeArrowheads="1"/>
            </p:cNvSpPr>
            <p:nvPr/>
          </p:nvSpPr>
          <p:spPr bwMode="auto">
            <a:xfrm>
              <a:off x="0" y="432"/>
              <a:ext cx="5760" cy="9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5" name="Rectangle 29"/>
            <p:cNvSpPr>
              <a:spLocks noChangeArrowheads="1"/>
            </p:cNvSpPr>
            <p:nvPr/>
          </p:nvSpPr>
          <p:spPr bwMode="auto">
            <a:xfrm>
              <a:off x="1485" y="432"/>
              <a:ext cx="4275" cy="38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17347D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 spd="med">
    <p:push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AutoShape 47"/>
          <p:cNvSpPr>
            <a:spLocks noChangeAspect="1" noChangeArrowheads="1"/>
          </p:cNvSpPr>
          <p:nvPr/>
        </p:nvSpPr>
        <p:spPr bwMode="gray">
          <a:xfrm>
            <a:off x="977900" y="1586865"/>
            <a:ext cx="7439660" cy="336423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77B7E7"/>
            </a:solidFill>
            <a:rou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en-US" altLang="zh-CN" sz="2500" b="0" i="0" u="none" strike="noStrike" kern="0" cap="none" spc="0" normalizeH="0" baseline="0" noProof="0" dirty="0">
              <a:ln>
                <a:noFill/>
              </a:ln>
              <a:solidFill>
                <a:srgbClr val="17347D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12190" y="1916430"/>
            <a:ext cx="730885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endParaRPr sz="3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/>
            <a:r>
              <a:rPr sz="3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深圳市龙岗区发展和改革专项资金管理办法政策解读</a:t>
            </a:r>
            <a:endParaRPr sz="3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/>
            <a:endParaRPr sz="3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/>
            <a:endParaRPr sz="3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/>
        </p:nvSpPr>
        <p:spPr>
          <a:xfrm>
            <a:off x="2810510" y="6463665"/>
            <a:ext cx="2133600" cy="168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rgbClr val="17347D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569" name="TextBox 4"/>
          <p:cNvSpPr txBox="1"/>
          <p:nvPr/>
        </p:nvSpPr>
        <p:spPr>
          <a:xfrm>
            <a:off x="1000125" y="61913"/>
            <a:ext cx="4357688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32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目录</a:t>
            </a:r>
            <a:endParaRPr lang="zh-CN" altLang="zh-CN" sz="32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93738"/>
            <a:ext cx="9144000" cy="63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95020" y="1306195"/>
            <a:ext cx="7807960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buFont typeface="+mj-lt"/>
              <a:buNone/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一、起草背景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二、必要性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三、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主要内容</a:t>
            </a:r>
            <a:endParaRPr lang="zh-CN" altLang="zh-CN" sz="3600" dirty="0"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6252528"/>
            <a:ext cx="9144000" cy="63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3437255" y="6477000"/>
            <a:ext cx="2133600" cy="320675"/>
          </a:xfrm>
        </p:spPr>
        <p:txBody>
          <a:bodyPr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矩形 7"/>
          <p:cNvSpPr/>
          <p:nvPr/>
        </p:nvSpPr>
        <p:spPr>
          <a:xfrm>
            <a:off x="0" y="6252528"/>
            <a:ext cx="9144000" cy="63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-36022" y="45085"/>
            <a:ext cx="4052080" cy="583565"/>
            <a:chOff x="-268" y="169"/>
            <a:chExt cx="5032" cy="919"/>
          </a:xfrm>
        </p:grpSpPr>
        <p:sp>
          <p:nvSpPr>
            <p:cNvPr id="109572" name="TextBox 3"/>
            <p:cNvSpPr txBox="1"/>
            <p:nvPr/>
          </p:nvSpPr>
          <p:spPr>
            <a:xfrm>
              <a:off x="-268" y="265"/>
              <a:ext cx="124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/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一</a:t>
              </a:r>
              <a:endParaRPr lang="zh-CN" alt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" name="TextBox 4"/>
            <p:cNvSpPr txBox="1"/>
            <p:nvPr/>
          </p:nvSpPr>
          <p:spPr>
            <a:xfrm>
              <a:off x="1162" y="169"/>
              <a:ext cx="3602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l"/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起草背景</a:t>
              </a:r>
              <a:endPara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4" name="同侧圆角矩形 3"/>
          <p:cNvSpPr/>
          <p:nvPr/>
        </p:nvSpPr>
        <p:spPr>
          <a:xfrm>
            <a:off x="297180" y="1511300"/>
            <a:ext cx="8550275" cy="4779010"/>
          </a:xfrm>
          <a:prstGeom prst="round2Same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539750" y="1845310"/>
            <a:ext cx="7855585" cy="299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p>
            <a:pPr indent="0" algn="just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sz="1800">
                <a:latin typeface="微软雅黑" panose="020B0503020204020204" pitchFamily="34" charset="-122"/>
                <a:ea typeface="微软雅黑" panose="020B0503020204020204" pitchFamily="34" charset="-122"/>
              </a:rPr>
              <a:t>为加强和规范深圳市龙岗区发展和改革专项资金管理，提高财政专项资金的使用效益，根据《中华人民共和国预算法》《中华人民共和国预算法实施条例》《广东省省级财政专项资金管理办法（修订）》（粤府〔2023〕34号）《深圳市市级财政专项资金管理办法》（深府规〔2023〕5号）《深圳市龙岗区区级财政专项资金管理办法》（深龙府规〔2021〕1号）等有关规定，结合龙岗区实际，区发展改革局会同区财政局起草了《深圳市龙岗区发展和改革专项资金管理办法》（以下简称《办法》）。</a:t>
            </a:r>
            <a:endParaRPr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3639820" y="6459855"/>
            <a:ext cx="2133600" cy="320675"/>
          </a:xfrm>
        </p:spPr>
        <p:txBody>
          <a:bodyPr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矩形 7"/>
          <p:cNvSpPr/>
          <p:nvPr/>
        </p:nvSpPr>
        <p:spPr>
          <a:xfrm>
            <a:off x="0" y="6252528"/>
            <a:ext cx="9144000" cy="63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5560" y="45085"/>
            <a:ext cx="8063827" cy="583565"/>
            <a:chOff x="-90" y="168"/>
            <a:chExt cx="13743" cy="919"/>
          </a:xfrm>
        </p:grpSpPr>
        <p:sp>
          <p:nvSpPr>
            <p:cNvPr id="109572" name="TextBox 3"/>
            <p:cNvSpPr txBox="1"/>
            <p:nvPr/>
          </p:nvSpPr>
          <p:spPr>
            <a:xfrm>
              <a:off x="-90" y="281"/>
              <a:ext cx="1537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/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二 </a:t>
              </a:r>
              <a:endParaRPr lang="zh-CN" alt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" name="TextBox 4"/>
            <p:cNvSpPr txBox="1"/>
            <p:nvPr/>
          </p:nvSpPr>
          <p:spPr>
            <a:xfrm>
              <a:off x="1686" y="168"/>
              <a:ext cx="11967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l"/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必要性</a:t>
              </a:r>
              <a:endPara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" name="剪去对角的矩形 1"/>
          <p:cNvSpPr/>
          <p:nvPr/>
        </p:nvSpPr>
        <p:spPr>
          <a:xfrm>
            <a:off x="462280" y="1421130"/>
            <a:ext cx="8218805" cy="5162550"/>
          </a:xfrm>
          <a:prstGeom prst="snip2DiagRect">
            <a:avLst/>
          </a:prstGeom>
          <a:noFill/>
          <a:ln w="28575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33400" y="2064385"/>
            <a:ext cx="790575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p>
            <a:pPr indent="0" algn="l"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>
                <a:latin typeface="微软雅黑" panose="020B0503020204020204" pitchFamily="34" charset="-122"/>
                <a:ea typeface="微软雅黑" panose="020B0503020204020204" pitchFamily="34" charset="-122"/>
              </a:rPr>
              <a:t>近年来，随着财政管理制度改革的深入以及形势的变化，尤其是新版《中华人民共和国预算法》出台之后，财政政策对规范财政专项资金管理提出了更高的要求，强调各部门、各单位是本部门、本单位的预算执行主体，负责本部门、本单位的预算执行，并对执行结果负责。同时，强调要改进专项资金项目支出预算管理，全面实施预算绩效管理。</a:t>
            </a: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 algn="l"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 algn="l"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3606165" y="6510655"/>
            <a:ext cx="2133600" cy="320675"/>
          </a:xfrm>
        </p:spPr>
        <p:txBody>
          <a:bodyPr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矩形 7"/>
          <p:cNvSpPr/>
          <p:nvPr/>
        </p:nvSpPr>
        <p:spPr>
          <a:xfrm>
            <a:off x="0" y="6252528"/>
            <a:ext cx="9144000" cy="63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5560" y="45085"/>
            <a:ext cx="8063827" cy="583565"/>
            <a:chOff x="-90" y="168"/>
            <a:chExt cx="13743" cy="919"/>
          </a:xfrm>
        </p:grpSpPr>
        <p:sp>
          <p:nvSpPr>
            <p:cNvPr id="109572" name="TextBox 3"/>
            <p:cNvSpPr txBox="1"/>
            <p:nvPr/>
          </p:nvSpPr>
          <p:spPr>
            <a:xfrm>
              <a:off x="-90" y="281"/>
              <a:ext cx="1537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/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二 </a:t>
              </a:r>
              <a:endParaRPr lang="zh-CN" alt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" name="TextBox 4"/>
            <p:cNvSpPr txBox="1"/>
            <p:nvPr/>
          </p:nvSpPr>
          <p:spPr>
            <a:xfrm>
              <a:off x="1686" y="168"/>
              <a:ext cx="11967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l"/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必要性</a:t>
              </a:r>
              <a:endPara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" name="剪去对角的矩形 1"/>
          <p:cNvSpPr/>
          <p:nvPr/>
        </p:nvSpPr>
        <p:spPr>
          <a:xfrm>
            <a:off x="462280" y="1421130"/>
            <a:ext cx="8218805" cy="5162550"/>
          </a:xfrm>
          <a:prstGeom prst="snip2DiagRect">
            <a:avLst/>
          </a:prstGeom>
          <a:noFill/>
          <a:ln w="28575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821055" y="2132965"/>
            <a:ext cx="7500620" cy="356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p>
            <a:pPr indent="0" algn="just"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>
                <a:latin typeface="微软雅黑" panose="020B0503020204020204" pitchFamily="34" charset="-122"/>
                <a:ea typeface="微软雅黑" panose="020B0503020204020204" pitchFamily="34" charset="-122"/>
              </a:rPr>
              <a:t>2021年1月6日，区政府印发《深圳市龙岗区区级财政专项资金管理办法》，明确各资金主管部门是专项资金管理执行部门，负责制定具体的专项资金管理制度。</a:t>
            </a: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 algn="just"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>
                <a:latin typeface="微软雅黑" panose="020B0503020204020204" pitchFamily="34" charset="-122"/>
                <a:ea typeface="微软雅黑" panose="020B0503020204020204" pitchFamily="34" charset="-122"/>
              </a:rPr>
              <a:t>根据上述相关法律要求及文件精神，在区级财政专项资金管理改革总体框架下，为加强专项资金管理、规范专项资金项目、提高专项资金使用效益，出台专项资金管理办法具有必要性。</a:t>
            </a: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3606165" y="6510655"/>
            <a:ext cx="2133600" cy="320675"/>
          </a:xfrm>
        </p:spPr>
        <p:txBody>
          <a:bodyPr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矩形 7"/>
          <p:cNvSpPr/>
          <p:nvPr/>
        </p:nvSpPr>
        <p:spPr>
          <a:xfrm>
            <a:off x="0" y="6458585"/>
            <a:ext cx="9144000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-57150" y="106680"/>
            <a:ext cx="7910683" cy="583565"/>
            <a:chOff x="-90" y="168"/>
            <a:chExt cx="13482" cy="919"/>
          </a:xfrm>
        </p:grpSpPr>
        <p:sp>
          <p:nvSpPr>
            <p:cNvPr id="109572" name="TextBox 3"/>
            <p:cNvSpPr txBox="1"/>
            <p:nvPr/>
          </p:nvSpPr>
          <p:spPr>
            <a:xfrm>
              <a:off x="-90" y="168"/>
              <a:ext cx="1787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/>
              <a:r>
                <a:rPr lang="zh-CN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三</a:t>
              </a:r>
              <a:endParaRPr lang="zh-CN" alt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" name="TextBox 4"/>
            <p:cNvSpPr txBox="1"/>
            <p:nvPr/>
          </p:nvSpPr>
          <p:spPr>
            <a:xfrm>
              <a:off x="1909" y="168"/>
              <a:ext cx="11483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l"/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 主要内容</a:t>
              </a:r>
              <a:endPara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" name="剪去对角的矩形 1"/>
          <p:cNvSpPr/>
          <p:nvPr/>
        </p:nvSpPr>
        <p:spPr>
          <a:xfrm>
            <a:off x="333375" y="1538605"/>
            <a:ext cx="8640445" cy="4845685"/>
          </a:xfrm>
          <a:prstGeom prst="snip2DiagRect">
            <a:avLst/>
          </a:prstGeom>
          <a:noFill/>
          <a:ln w="28575" cap="flat" cmpd="sng" algn="ctr">
            <a:solidFill>
              <a:srgbClr val="77B7E7">
                <a:shade val="50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3618865" y="6502400"/>
            <a:ext cx="2133600" cy="320675"/>
          </a:xfrm>
        </p:spPr>
        <p:txBody>
          <a:bodyPr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7995" y="2266950"/>
            <a:ext cx="8314690" cy="3388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《深圳市龙岗区发展和改革专项资金管理办法》主要内容共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八</a:t>
            </a: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章二十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八</a:t>
            </a: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条。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第一章总则，共四条。明确《办法》制定的依据，阐述深圳市龙岗区发展和改革专项资金定义，专项资金的主要用途及管理原则。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第二章部门职责，共三条。对照参与专项资金管理使用过程中不同部门、单位以及机构承担的事项内容，分别规定各自职责。区财政局为专项资金的统筹协调部门，区发展改革局是专项资金的管理执行部门，第三方专业机构按约履责并做好信息安全的管理和保密工作等，区审计局负责对专项资金管理和使用情况进行审计监督，申报单位负责配合区发展改革局、区财政局和区审计局开展专项资金相关工作。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矩形 7"/>
          <p:cNvSpPr/>
          <p:nvPr/>
        </p:nvSpPr>
        <p:spPr>
          <a:xfrm>
            <a:off x="0" y="6458585"/>
            <a:ext cx="9144000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-57150" y="106680"/>
            <a:ext cx="7910683" cy="583565"/>
            <a:chOff x="-90" y="168"/>
            <a:chExt cx="13482" cy="919"/>
          </a:xfrm>
        </p:grpSpPr>
        <p:sp>
          <p:nvSpPr>
            <p:cNvPr id="109572" name="TextBox 3"/>
            <p:cNvSpPr txBox="1"/>
            <p:nvPr/>
          </p:nvSpPr>
          <p:spPr>
            <a:xfrm>
              <a:off x="-90" y="168"/>
              <a:ext cx="1787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/>
              <a:r>
                <a:rPr lang="zh-CN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四</a:t>
              </a:r>
              <a:endParaRPr lang="zh-CN" alt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" name="TextBox 4"/>
            <p:cNvSpPr txBox="1"/>
            <p:nvPr/>
          </p:nvSpPr>
          <p:spPr>
            <a:xfrm>
              <a:off x="1909" y="168"/>
              <a:ext cx="11483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l"/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 主要内容</a:t>
              </a:r>
              <a:endPara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" name="剪去对角的矩形 1"/>
          <p:cNvSpPr/>
          <p:nvPr/>
        </p:nvSpPr>
        <p:spPr>
          <a:xfrm>
            <a:off x="333375" y="1538605"/>
            <a:ext cx="8640445" cy="4845685"/>
          </a:xfrm>
          <a:prstGeom prst="snip2DiagRect">
            <a:avLst/>
          </a:prstGeom>
          <a:noFill/>
          <a:ln w="28575" cap="flat" cmpd="sng" algn="ctr">
            <a:solidFill>
              <a:srgbClr val="77B7E7">
                <a:shade val="50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3618865" y="6502400"/>
            <a:ext cx="2133600" cy="320675"/>
          </a:xfrm>
        </p:spPr>
        <p:txBody>
          <a:bodyPr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57225" y="2204720"/>
            <a:ext cx="801814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第三章专项资金支持范围、对象和方式，共三条。明确专项资金的支持范围为：龙岗区总部企业、新能源、安全节能环保产业。明确专项资金支持对象，以及专项资金采用的支持方式。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第四章预算编制、执行和决算编制，共五条。强调强化预算管理，结合区财政局对预算管理的要求，对专项资金实行目录清单制管理，规定预算编制、预算执行、预算拨付等要求和程序。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第五章项目管理，共三条。确定项目管理链条，细化各管理环节内容及要求，包括发布申报指南，企业申报流程，项目受理审核的流程和审批程序，为项目管理提供指导性意见，进一步细化、规范项目管理。明确对需验收项目的验收要求、完成时限等。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矩形 7"/>
          <p:cNvSpPr/>
          <p:nvPr/>
        </p:nvSpPr>
        <p:spPr>
          <a:xfrm>
            <a:off x="0" y="6458585"/>
            <a:ext cx="9144000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-57150" y="106680"/>
            <a:ext cx="7910683" cy="583565"/>
            <a:chOff x="-90" y="168"/>
            <a:chExt cx="13482" cy="919"/>
          </a:xfrm>
        </p:grpSpPr>
        <p:sp>
          <p:nvSpPr>
            <p:cNvPr id="109572" name="TextBox 3"/>
            <p:cNvSpPr txBox="1"/>
            <p:nvPr/>
          </p:nvSpPr>
          <p:spPr>
            <a:xfrm>
              <a:off x="-90" y="168"/>
              <a:ext cx="1787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/>
              <a:r>
                <a:rPr lang="zh-CN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四</a:t>
              </a:r>
              <a:endParaRPr lang="zh-CN" alt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" name="TextBox 4"/>
            <p:cNvSpPr txBox="1"/>
            <p:nvPr/>
          </p:nvSpPr>
          <p:spPr>
            <a:xfrm>
              <a:off x="1909" y="168"/>
              <a:ext cx="11483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l"/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 主要内容</a:t>
              </a:r>
              <a:endPara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" name="剪去对角的矩形 1"/>
          <p:cNvSpPr/>
          <p:nvPr/>
        </p:nvSpPr>
        <p:spPr>
          <a:xfrm>
            <a:off x="333375" y="1538605"/>
            <a:ext cx="8640445" cy="4845685"/>
          </a:xfrm>
          <a:prstGeom prst="snip2DiagRect">
            <a:avLst/>
          </a:prstGeom>
          <a:noFill/>
          <a:ln w="28575" cap="flat" cmpd="sng" algn="ctr">
            <a:solidFill>
              <a:srgbClr val="77B7E7">
                <a:shade val="50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3618865" y="6502400"/>
            <a:ext cx="2133600" cy="320675"/>
          </a:xfrm>
        </p:spPr>
        <p:txBody>
          <a:bodyPr/>
          <a:p>
            <a:pPr algn="ctr" fontAlgn="base"/>
            <a:fld id="{9A0DB2DC-4C9A-4742-B13C-FB6460FD3503}" type="slidenum">
              <a:rPr lang="en-US" altLang="zh-CN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Verdana" panose="020B060403050404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06780" y="2132965"/>
            <a:ext cx="7557770" cy="37204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第六章绩效管理，共三条。强化专项资金的“绩效导向”及绩效闭环管理，规定区发展改革局开展绩效管理工作的内容，提出绩效目标作为专项资金预算执行、绩效运行监控和时候绩效评价的重要依据。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第七章监督检查，共四条。加强专项资金项目的监管，对专项资金管理使用过程实施监督检查。结合我区专项资金管理实际，规定参与资金管理使用的相关部门、专业机构、申报单位及其工作人员在专项资金申报、使用、审核、管理中的失信或违法违规行为实施联合惩戒，涉嫌犯罪的，依法移送司法机关处理。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第八章附则，共三条。明确保密信息的处理要求以及本办法施行日期和有效期限。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 noChangeArrowheads="1"/>
          </p:cNvSpPr>
          <p:nvPr>
            <p:ph type="ctrTitle"/>
          </p:nvPr>
        </p:nvSpPr>
        <p:spPr>
          <a:xfrm>
            <a:off x="10795" y="4980940"/>
            <a:ext cx="9122410" cy="1558925"/>
          </a:xfrm>
        </p:spPr>
        <p:txBody>
          <a:bodyPr/>
          <a:p>
            <a:pPr algn="ctr"/>
            <a:br>
              <a:rPr lang="zh-CN" altLang="zh-CN" sz="3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</a:b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2635250" y="3623945"/>
            <a:ext cx="31737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感谢阅读</a:t>
            </a:r>
            <a:endParaRPr lang="en-US" altLang="zh-CN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push/>
  </p:transition>
</p:sld>
</file>

<file path=ppt/tags/tag1.xml><?xml version="1.0" encoding="utf-8"?>
<p:tagLst xmlns:p="http://schemas.openxmlformats.org/presentationml/2006/main">
  <p:tag name="KSO_WM_TEMPLATE_TOPIC_ID" val="280617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自定义设计方案">
  <a:themeElements>
    <a:clrScheme name="160142">
      <a:dk1>
        <a:srgbClr val="FFFFFF"/>
      </a:dk1>
      <a:lt1>
        <a:srgbClr val="3D3F41"/>
      </a:lt1>
      <a:dk2>
        <a:srgbClr val="FFFFFF"/>
      </a:dk2>
      <a:lt2>
        <a:srgbClr val="3D3F41"/>
      </a:lt2>
      <a:accent1>
        <a:srgbClr val="47B6E7"/>
      </a:accent1>
      <a:accent2>
        <a:srgbClr val="628EE3"/>
      </a:accent2>
      <a:accent3>
        <a:srgbClr val="2BC3B5"/>
      </a:accent3>
      <a:accent4>
        <a:srgbClr val="92D050"/>
      </a:accent4>
      <a:accent5>
        <a:srgbClr val="C00000"/>
      </a:accent5>
      <a:accent6>
        <a:srgbClr val="FFC000"/>
      </a:accent6>
      <a:hlink>
        <a:srgbClr val="00B0F0"/>
      </a:hlink>
      <a:folHlink>
        <a:srgbClr val="AFB2B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09">
  <a:themeElements>
    <a:clrScheme name="自定义 2">
      <a:dk1>
        <a:srgbClr val="17347D"/>
      </a:dk1>
      <a:lt1>
        <a:srgbClr val="FFFFFF"/>
      </a:lt1>
      <a:dk2>
        <a:srgbClr val="3366CC"/>
      </a:dk2>
      <a:lt2>
        <a:srgbClr val="DDDDDD"/>
      </a:lt2>
      <a:accent1>
        <a:srgbClr val="77B7E7"/>
      </a:accent1>
      <a:accent2>
        <a:srgbClr val="45AB7D"/>
      </a:accent2>
      <a:accent3>
        <a:srgbClr val="FFFFFF"/>
      </a:accent3>
      <a:accent4>
        <a:srgbClr val="122B6A"/>
      </a:accent4>
      <a:accent5>
        <a:srgbClr val="BDD8F1"/>
      </a:accent5>
      <a:accent6>
        <a:srgbClr val="3E9B71"/>
      </a:accent6>
      <a:hlink>
        <a:srgbClr val="081535"/>
      </a:hlink>
      <a:folHlink>
        <a:srgbClr val="081535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ample 1">
        <a:dk1>
          <a:srgbClr val="1B525F"/>
        </a:dk1>
        <a:lt1>
          <a:srgbClr val="FFFFFF"/>
        </a:lt1>
        <a:dk2>
          <a:srgbClr val="339966"/>
        </a:dk2>
        <a:lt2>
          <a:srgbClr val="DDDDDD"/>
        </a:lt2>
        <a:accent1>
          <a:srgbClr val="C5BA6B"/>
        </a:accent1>
        <a:accent2>
          <a:srgbClr val="669900"/>
        </a:accent2>
        <a:accent3>
          <a:srgbClr val="FFFFFF"/>
        </a:accent3>
        <a:accent4>
          <a:srgbClr val="154550"/>
        </a:accent4>
        <a:accent5>
          <a:srgbClr val="DFD9BA"/>
        </a:accent5>
        <a:accent6>
          <a:srgbClr val="5C8A00"/>
        </a:accent6>
        <a:hlink>
          <a:srgbClr val="E57C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1961"/>
        </a:dk1>
        <a:lt1>
          <a:srgbClr val="FFFFFF"/>
        </a:lt1>
        <a:dk2>
          <a:srgbClr val="5D4CDC"/>
        </a:dk2>
        <a:lt2>
          <a:srgbClr val="DDDDDD"/>
        </a:lt2>
        <a:accent1>
          <a:srgbClr val="31B36C"/>
        </a:accent1>
        <a:accent2>
          <a:srgbClr val="0099FF"/>
        </a:accent2>
        <a:accent3>
          <a:srgbClr val="FFFFFF"/>
        </a:accent3>
        <a:accent4>
          <a:srgbClr val="141452"/>
        </a:accent4>
        <a:accent5>
          <a:srgbClr val="ADD6BA"/>
        </a:accent5>
        <a:accent6>
          <a:srgbClr val="008AE7"/>
        </a:accent6>
        <a:hlink>
          <a:srgbClr val="A0963C"/>
        </a:hlink>
        <a:folHlink>
          <a:srgbClr val="A096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7347D"/>
        </a:dk1>
        <a:lt1>
          <a:srgbClr val="FFFFFF"/>
        </a:lt1>
        <a:dk2>
          <a:srgbClr val="3366CC"/>
        </a:dk2>
        <a:lt2>
          <a:srgbClr val="DDDDDD"/>
        </a:lt2>
        <a:accent1>
          <a:srgbClr val="77B7E7"/>
        </a:accent1>
        <a:accent2>
          <a:srgbClr val="45AB7D"/>
        </a:accent2>
        <a:accent3>
          <a:srgbClr val="FFFFFF"/>
        </a:accent3>
        <a:accent4>
          <a:srgbClr val="122B6A"/>
        </a:accent4>
        <a:accent5>
          <a:srgbClr val="BDD8F1"/>
        </a:accent5>
        <a:accent6>
          <a:srgbClr val="3E9B71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09">
  <a:themeElements>
    <a:clrScheme name="sample 3">
      <a:dk1>
        <a:srgbClr val="17347D"/>
      </a:dk1>
      <a:lt1>
        <a:srgbClr val="FFFFFF"/>
      </a:lt1>
      <a:dk2>
        <a:srgbClr val="3366CC"/>
      </a:dk2>
      <a:lt2>
        <a:srgbClr val="DDDDDD"/>
      </a:lt2>
      <a:accent1>
        <a:srgbClr val="77B7E7"/>
      </a:accent1>
      <a:accent2>
        <a:srgbClr val="45AB7D"/>
      </a:accent2>
      <a:accent3>
        <a:srgbClr val="FFFFFF"/>
      </a:accent3>
      <a:accent4>
        <a:srgbClr val="122B6A"/>
      </a:accent4>
      <a:accent5>
        <a:srgbClr val="BDD8F1"/>
      </a:accent5>
      <a:accent6>
        <a:srgbClr val="3E9B71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ample 1">
        <a:dk1>
          <a:srgbClr val="1B525F"/>
        </a:dk1>
        <a:lt1>
          <a:srgbClr val="FFFFFF"/>
        </a:lt1>
        <a:dk2>
          <a:srgbClr val="339966"/>
        </a:dk2>
        <a:lt2>
          <a:srgbClr val="DDDDDD"/>
        </a:lt2>
        <a:accent1>
          <a:srgbClr val="C5BA6B"/>
        </a:accent1>
        <a:accent2>
          <a:srgbClr val="669900"/>
        </a:accent2>
        <a:accent3>
          <a:srgbClr val="FFFFFF"/>
        </a:accent3>
        <a:accent4>
          <a:srgbClr val="154550"/>
        </a:accent4>
        <a:accent5>
          <a:srgbClr val="DFD9BA"/>
        </a:accent5>
        <a:accent6>
          <a:srgbClr val="5C8A00"/>
        </a:accent6>
        <a:hlink>
          <a:srgbClr val="E57C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1961"/>
        </a:dk1>
        <a:lt1>
          <a:srgbClr val="FFFFFF"/>
        </a:lt1>
        <a:dk2>
          <a:srgbClr val="5D4CDC"/>
        </a:dk2>
        <a:lt2>
          <a:srgbClr val="DDDDDD"/>
        </a:lt2>
        <a:accent1>
          <a:srgbClr val="31B36C"/>
        </a:accent1>
        <a:accent2>
          <a:srgbClr val="0099FF"/>
        </a:accent2>
        <a:accent3>
          <a:srgbClr val="FFFFFF"/>
        </a:accent3>
        <a:accent4>
          <a:srgbClr val="141452"/>
        </a:accent4>
        <a:accent5>
          <a:srgbClr val="ADD6BA"/>
        </a:accent5>
        <a:accent6>
          <a:srgbClr val="008AE7"/>
        </a:accent6>
        <a:hlink>
          <a:srgbClr val="A0963C"/>
        </a:hlink>
        <a:folHlink>
          <a:srgbClr val="A096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7347D"/>
        </a:dk1>
        <a:lt1>
          <a:srgbClr val="FFFFFF"/>
        </a:lt1>
        <a:dk2>
          <a:srgbClr val="3366CC"/>
        </a:dk2>
        <a:lt2>
          <a:srgbClr val="DDDDDD"/>
        </a:lt2>
        <a:accent1>
          <a:srgbClr val="77B7E7"/>
        </a:accent1>
        <a:accent2>
          <a:srgbClr val="45AB7D"/>
        </a:accent2>
        <a:accent3>
          <a:srgbClr val="FFFFFF"/>
        </a:accent3>
        <a:accent4>
          <a:srgbClr val="122B6A"/>
        </a:accent4>
        <a:accent5>
          <a:srgbClr val="BDD8F1"/>
        </a:accent5>
        <a:accent6>
          <a:srgbClr val="3E9B71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09</Template>
  <TotalTime>0</TotalTime>
  <Words>1533</Words>
  <Application>WPS 演示</Application>
  <PresentationFormat>全屏显示(4:3)</PresentationFormat>
  <Paragraphs>75</Paragraphs>
  <Slides>9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黑体</vt:lpstr>
      <vt:lpstr>Bell MT</vt:lpstr>
      <vt:lpstr>Arial Black</vt:lpstr>
      <vt:lpstr>Verdana</vt:lpstr>
      <vt:lpstr>Franklin Gothic Book</vt:lpstr>
      <vt:lpstr>Arial Unicode MS</vt:lpstr>
      <vt:lpstr>FreeSerif</vt:lpstr>
      <vt:lpstr>自定义设计方案</vt:lpstr>
      <vt:lpstr>2_09</vt:lpstr>
      <vt:lpstr>3_09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微软用户</dc:creator>
  <cp:lastModifiedBy>萧小玉</cp:lastModifiedBy>
  <cp:revision>1621</cp:revision>
  <cp:lastPrinted>2024-01-16T08:18:31Z</cp:lastPrinted>
  <dcterms:created xsi:type="dcterms:W3CDTF">2024-01-16T08:18:31Z</dcterms:created>
  <dcterms:modified xsi:type="dcterms:W3CDTF">2024-01-16T08:18:31Z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2052-11.8.2.10681</vt:lpwstr>
  </property>
  <property fmtid="{D5CDD505-2E9C-101B-9397-08002B2CF9AE}" pid="3" name="KSORubyTemplateID">
    <vt:lpwstr>2</vt:lpwstr>
  </property>
  <property fmtid="{D5CDD505-2E9C-101B-9397-08002B2CF9AE}" pid="4" name="ICV">
    <vt:lpwstr>D91CC815AE344047BC583E4D604055F1_12</vt:lpwstr>
  </property>
</Properties>
</file>