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media/image1.svg" ContentType="image/svg+xml"/>
  <Override PartName="/ppt/media/image2.svg" ContentType="image/svg+xml"/>
  <Override PartName="/ppt/media/image3.svg" ContentType="image/svg+xml"/>
  <Override PartName="/ppt/media/image4.svg" ContentType="image/svg+xml"/>
  <Override PartName="/ppt/media/image5.svg" ContentType="image/svg+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tags/tag32.xml" ContentType="application/vnd.openxmlformats-officedocument.presentationml.tags+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tags/tag323.xml" ContentType="application/vnd.openxmlformats-officedocument.presentationml.tags+xml"/>
  <Override PartName="/ppt/tags/tag324.xml" ContentType="application/vnd.openxmlformats-officedocument.presentationml.tags+xml"/>
  <Override PartName="/ppt/tags/tag325.xml" ContentType="application/vnd.openxmlformats-officedocument.presentationml.tags+xml"/>
  <Override PartName="/ppt/tags/tag326.xml" ContentType="application/vnd.openxmlformats-officedocument.presentationml.tags+xml"/>
  <Override PartName="/ppt/tags/tag327.xml" ContentType="application/vnd.openxmlformats-officedocument.presentationml.tags+xml"/>
  <Override PartName="/ppt/tags/tag328.xml" ContentType="application/vnd.openxmlformats-officedocument.presentationml.tags+xml"/>
  <Override PartName="/ppt/tags/tag329.xml" ContentType="application/vnd.openxmlformats-officedocument.presentationml.tags+xml"/>
  <Override PartName="/ppt/tags/tag33.xml" ContentType="application/vnd.openxmlformats-officedocument.presentationml.tags+xml"/>
  <Override PartName="/ppt/tags/tag330.xml" ContentType="application/vnd.openxmlformats-officedocument.presentationml.tags+xml"/>
  <Override PartName="/ppt/tags/tag331.xml" ContentType="application/vnd.openxmlformats-officedocument.presentationml.tags+xml"/>
  <Override PartName="/ppt/tags/tag332.xml" ContentType="application/vnd.openxmlformats-officedocument.presentationml.tags+xml"/>
  <Override PartName="/ppt/tags/tag333.xml" ContentType="application/vnd.openxmlformats-officedocument.presentationml.tags+xml"/>
  <Override PartName="/ppt/tags/tag334.xml" ContentType="application/vnd.openxmlformats-officedocument.presentationml.tags+xml"/>
  <Override PartName="/ppt/tags/tag335.xml" ContentType="application/vnd.openxmlformats-officedocument.presentationml.tags+xml"/>
  <Override PartName="/ppt/tags/tag336.xml" ContentType="application/vnd.openxmlformats-officedocument.presentationml.tags+xml"/>
  <Override PartName="/ppt/tags/tag337.xml" ContentType="application/vnd.openxmlformats-officedocument.presentationml.tags+xml"/>
  <Override PartName="/ppt/tags/tag338.xml" ContentType="application/vnd.openxmlformats-officedocument.presentationml.tags+xml"/>
  <Override PartName="/ppt/tags/tag339.xml" ContentType="application/vnd.openxmlformats-officedocument.presentationml.tags+xml"/>
  <Override PartName="/ppt/tags/tag34.xml" ContentType="application/vnd.openxmlformats-officedocument.presentationml.tags+xml"/>
  <Override PartName="/ppt/tags/tag340.xml" ContentType="application/vnd.openxmlformats-officedocument.presentationml.tags+xml"/>
  <Override PartName="/ppt/tags/tag341.xml" ContentType="application/vnd.openxmlformats-officedocument.presentationml.tags+xml"/>
  <Override PartName="/ppt/tags/tag342.xml" ContentType="application/vnd.openxmlformats-officedocument.presentationml.tags+xml"/>
  <Override PartName="/ppt/tags/tag343.xml" ContentType="application/vnd.openxmlformats-officedocument.presentationml.tags+xml"/>
  <Override PartName="/ppt/tags/tag344.xml" ContentType="application/vnd.openxmlformats-officedocument.presentationml.tags+xml"/>
  <Override PartName="/ppt/tags/tag345.xml" ContentType="application/vnd.openxmlformats-officedocument.presentationml.tags+xml"/>
  <Override PartName="/ppt/tags/tag346.xml" ContentType="application/vnd.openxmlformats-officedocument.presentationml.tags+xml"/>
  <Override PartName="/ppt/tags/tag347.xml" ContentType="application/vnd.openxmlformats-officedocument.presentationml.tags+xml"/>
  <Override PartName="/ppt/tags/tag348.xml" ContentType="application/vnd.openxmlformats-officedocument.presentationml.tags+xml"/>
  <Override PartName="/ppt/tags/tag349.xml" ContentType="application/vnd.openxmlformats-officedocument.presentationml.tags+xml"/>
  <Override PartName="/ppt/tags/tag35.xml" ContentType="application/vnd.openxmlformats-officedocument.presentationml.tags+xml"/>
  <Override PartName="/ppt/tags/tag350.xml" ContentType="application/vnd.openxmlformats-officedocument.presentationml.tags+xml"/>
  <Override PartName="/ppt/tags/tag351.xml" ContentType="application/vnd.openxmlformats-officedocument.presentationml.tags+xml"/>
  <Override PartName="/ppt/tags/tag352.xml" ContentType="application/vnd.openxmlformats-officedocument.presentationml.tags+xml"/>
  <Override PartName="/ppt/tags/tag353.xml" ContentType="application/vnd.openxmlformats-officedocument.presentationml.tags+xml"/>
  <Override PartName="/ppt/tags/tag354.xml" ContentType="application/vnd.openxmlformats-officedocument.presentationml.tags+xml"/>
  <Override PartName="/ppt/tags/tag355.xml" ContentType="application/vnd.openxmlformats-officedocument.presentationml.tags+xml"/>
  <Override PartName="/ppt/tags/tag356.xml" ContentType="application/vnd.openxmlformats-officedocument.presentationml.tags+xml"/>
  <Override PartName="/ppt/tags/tag357.xml" ContentType="application/vnd.openxmlformats-officedocument.presentationml.tags+xml"/>
  <Override PartName="/ppt/tags/tag358.xml" ContentType="application/vnd.openxmlformats-officedocument.presentationml.tags+xml"/>
  <Override PartName="/ppt/tags/tag359.xml" ContentType="application/vnd.openxmlformats-officedocument.presentationml.tags+xml"/>
  <Override PartName="/ppt/tags/tag36.xml" ContentType="application/vnd.openxmlformats-officedocument.presentationml.tags+xml"/>
  <Override PartName="/ppt/tags/tag360.xml" ContentType="application/vnd.openxmlformats-officedocument.presentationml.tags+xml"/>
  <Override PartName="/ppt/tags/tag361.xml" ContentType="application/vnd.openxmlformats-officedocument.presentationml.tags+xml"/>
  <Override PartName="/ppt/tags/tag362.xml" ContentType="application/vnd.openxmlformats-officedocument.presentationml.tags+xml"/>
  <Override PartName="/ppt/tags/tag363.xml" ContentType="application/vnd.openxmlformats-officedocument.presentationml.tags+xml"/>
  <Override PartName="/ppt/tags/tag364.xml" ContentType="application/vnd.openxmlformats-officedocument.presentationml.tags+xml"/>
  <Override PartName="/ppt/tags/tag365.xml" ContentType="application/vnd.openxmlformats-officedocument.presentationml.tags+xml"/>
  <Override PartName="/ppt/tags/tag366.xml" ContentType="application/vnd.openxmlformats-officedocument.presentationml.tags+xml"/>
  <Override PartName="/ppt/tags/tag367.xml" ContentType="application/vnd.openxmlformats-officedocument.presentationml.tags+xml"/>
  <Override PartName="/ppt/tags/tag368.xml" ContentType="application/vnd.openxmlformats-officedocument.presentationml.tags+xml"/>
  <Override PartName="/ppt/tags/tag369.xml" ContentType="application/vnd.openxmlformats-officedocument.presentationml.tags+xml"/>
  <Override PartName="/ppt/tags/tag37.xml" ContentType="application/vnd.openxmlformats-officedocument.presentationml.tags+xml"/>
  <Override PartName="/ppt/tags/tag370.xml" ContentType="application/vnd.openxmlformats-officedocument.presentationml.tags+xml"/>
  <Override PartName="/ppt/tags/tag371.xml" ContentType="application/vnd.openxmlformats-officedocument.presentationml.tags+xml"/>
  <Override PartName="/ppt/tags/tag372.xml" ContentType="application/vnd.openxmlformats-officedocument.presentationml.tags+xml"/>
  <Override PartName="/ppt/tags/tag373.xml" ContentType="application/vnd.openxmlformats-officedocument.presentationml.tags+xml"/>
  <Override PartName="/ppt/tags/tag374.xml" ContentType="application/vnd.openxmlformats-officedocument.presentationml.tags+xml"/>
  <Override PartName="/ppt/tags/tag375.xml" ContentType="application/vnd.openxmlformats-officedocument.presentationml.tags+xml"/>
  <Override PartName="/ppt/tags/tag376.xml" ContentType="application/vnd.openxmlformats-officedocument.presentationml.tags+xml"/>
  <Override PartName="/ppt/tags/tag377.xml" ContentType="application/vnd.openxmlformats-officedocument.presentationml.tags+xml"/>
  <Override PartName="/ppt/tags/tag378.xml" ContentType="application/vnd.openxmlformats-officedocument.presentationml.tags+xml"/>
  <Override PartName="/ppt/tags/tag379.xml" ContentType="application/vnd.openxmlformats-officedocument.presentationml.tags+xml"/>
  <Override PartName="/ppt/tags/tag38.xml" ContentType="application/vnd.openxmlformats-officedocument.presentationml.tags+xml"/>
  <Override PartName="/ppt/tags/tag380.xml" ContentType="application/vnd.openxmlformats-officedocument.presentationml.tags+xml"/>
  <Override PartName="/ppt/tags/tag381.xml" ContentType="application/vnd.openxmlformats-officedocument.presentationml.tags+xml"/>
  <Override PartName="/ppt/tags/tag382.xml" ContentType="application/vnd.openxmlformats-officedocument.presentationml.tags+xml"/>
  <Override PartName="/ppt/tags/tag383.xml" ContentType="application/vnd.openxmlformats-officedocument.presentationml.tags+xml"/>
  <Override PartName="/ppt/tags/tag384.xml" ContentType="application/vnd.openxmlformats-officedocument.presentationml.tags+xml"/>
  <Override PartName="/ppt/tags/tag385.xml" ContentType="application/vnd.openxmlformats-officedocument.presentationml.tags+xml"/>
  <Override PartName="/ppt/tags/tag386.xml" ContentType="application/vnd.openxmlformats-officedocument.presentationml.tags+xml"/>
  <Override PartName="/ppt/tags/tag387.xml" ContentType="application/vnd.openxmlformats-officedocument.presentationml.tags+xml"/>
  <Override PartName="/ppt/tags/tag388.xml" ContentType="application/vnd.openxmlformats-officedocument.presentationml.tags+xml"/>
  <Override PartName="/ppt/tags/tag389.xml" ContentType="application/vnd.openxmlformats-officedocument.presentationml.tags+xml"/>
  <Override PartName="/ppt/tags/tag39.xml" ContentType="application/vnd.openxmlformats-officedocument.presentationml.tags+xml"/>
  <Override PartName="/ppt/tags/tag390.xml" ContentType="application/vnd.openxmlformats-officedocument.presentationml.tags+xml"/>
  <Override PartName="/ppt/tags/tag391.xml" ContentType="application/vnd.openxmlformats-officedocument.presentationml.tags+xml"/>
  <Override PartName="/ppt/tags/tag392.xml" ContentType="application/vnd.openxmlformats-officedocument.presentationml.tags+xml"/>
  <Override PartName="/ppt/tags/tag393.xml" ContentType="application/vnd.openxmlformats-officedocument.presentationml.tags+xml"/>
  <Override PartName="/ppt/tags/tag394.xml" ContentType="application/vnd.openxmlformats-officedocument.presentationml.tags+xml"/>
  <Override PartName="/ppt/tags/tag395.xml" ContentType="application/vnd.openxmlformats-officedocument.presentationml.tags+xml"/>
  <Override PartName="/ppt/tags/tag396.xml" ContentType="application/vnd.openxmlformats-officedocument.presentationml.tags+xml"/>
  <Override PartName="/ppt/tags/tag397.xml" ContentType="application/vnd.openxmlformats-officedocument.presentationml.tags+xml"/>
  <Override PartName="/ppt/tags/tag398.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9" r:id="rId4"/>
  </p:sldMasterIdLst>
  <p:notesMasterIdLst>
    <p:notesMasterId r:id="rId20"/>
  </p:notesMasterIdLst>
  <p:handoutMasterIdLst>
    <p:handoutMasterId r:id="rId21"/>
  </p:handoutMasterIdLst>
  <p:sldIdLst>
    <p:sldId id="271" r:id="rId5"/>
    <p:sldId id="272" r:id="rId6"/>
    <p:sldId id="273" r:id="rId7"/>
    <p:sldId id="274" r:id="rId8"/>
    <p:sldId id="287" r:id="rId9"/>
    <p:sldId id="352" r:id="rId10"/>
    <p:sldId id="292" r:id="rId11"/>
    <p:sldId id="355" r:id="rId12"/>
    <p:sldId id="364" r:id="rId13"/>
    <p:sldId id="369" r:id="rId14"/>
    <p:sldId id="370" r:id="rId15"/>
    <p:sldId id="294" r:id="rId16"/>
    <p:sldId id="371" r:id="rId17"/>
    <p:sldId id="368" r:id="rId18"/>
    <p:sldId id="285" r:id="rId1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BBB59"/>
    <a:srgbClr val="FFFFC3"/>
    <a:srgbClr val="FFD7D7"/>
    <a:srgbClr val="CEEAB0"/>
    <a:srgbClr val="414183"/>
    <a:srgbClr val="76D0F9"/>
    <a:srgbClr val="5E666C"/>
    <a:srgbClr val="308FC8"/>
    <a:srgbClr val="4399CD"/>
    <a:srgbClr val="FFD9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70" d="100"/>
          <a:sy n="70" d="100"/>
        </p:scale>
        <p:origin x="1123" y="4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slide" Target="slides/slide1.xml"/><Relationship Id="rId4" Type="http://schemas.openxmlformats.org/officeDocument/2006/relationships/slideMaster" Target="slideMasters/slideMaster3.xml"/><Relationship Id="rId3" Type="http://schemas.openxmlformats.org/officeDocument/2006/relationships/slideMaster" Target="slideMasters/slideMaster2.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handoutMaster" Target="handoutMasters/handoutMaster1.xml"/><Relationship Id="rId20" Type="http://schemas.openxmlformats.org/officeDocument/2006/relationships/notesMaster" Target="notesMasters/notesMaster1.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5" Type="http://schemas.openxmlformats.org/officeDocument/2006/relationships/tags" Target="../tags/tag3.xml"/><Relationship Id="rId4" Type="http://schemas.openxmlformats.org/officeDocument/2006/relationships/tags" Target="../tags/tag2.xml"/><Relationship Id="rId3" Type="http://schemas.openxmlformats.org/officeDocument/2006/relationships/image" Target="../media/image1.jpeg"/><Relationship Id="rId2" Type="http://schemas.openxmlformats.org/officeDocument/2006/relationships/tags" Target="../tags/tag1.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5" Type="http://schemas.openxmlformats.org/officeDocument/2006/relationships/image" Target="../media/image3.png"/><Relationship Id="rId4" Type="http://schemas.openxmlformats.org/officeDocument/2006/relationships/tags" Target="../tags/tag5.xml"/><Relationship Id="rId3" Type="http://schemas.openxmlformats.org/officeDocument/2006/relationships/image" Target="../media/image2.png"/><Relationship Id="rId2" Type="http://schemas.openxmlformats.org/officeDocument/2006/relationships/tags" Target="../tags/tag4.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9" Type="http://schemas.openxmlformats.org/officeDocument/2006/relationships/tags" Target="../tags/tag10.xml"/><Relationship Id="rId8" Type="http://schemas.openxmlformats.org/officeDocument/2006/relationships/tags" Target="../tags/tag9.xml"/><Relationship Id="rId7" Type="http://schemas.openxmlformats.org/officeDocument/2006/relationships/image" Target="../media/image3.png"/><Relationship Id="rId6" Type="http://schemas.openxmlformats.org/officeDocument/2006/relationships/tags" Target="../tags/tag8.xml"/><Relationship Id="rId5" Type="http://schemas.openxmlformats.org/officeDocument/2006/relationships/image" Target="../media/image2.png"/><Relationship Id="rId4" Type="http://schemas.openxmlformats.org/officeDocument/2006/relationships/tags" Target="../tags/tag7.xml"/><Relationship Id="rId3" Type="http://schemas.openxmlformats.org/officeDocument/2006/relationships/image" Target="../media/image4.png"/><Relationship Id="rId2" Type="http://schemas.openxmlformats.org/officeDocument/2006/relationships/tags" Target="../tags/tag6.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5" Type="http://schemas.openxmlformats.org/officeDocument/2006/relationships/image" Target="../media/image3.png"/><Relationship Id="rId4" Type="http://schemas.openxmlformats.org/officeDocument/2006/relationships/tags" Target="../tags/tag12.xml"/><Relationship Id="rId3" Type="http://schemas.openxmlformats.org/officeDocument/2006/relationships/image" Target="../media/image2.png"/><Relationship Id="rId2" Type="http://schemas.openxmlformats.org/officeDocument/2006/relationships/tags" Target="../tags/tag11.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5" Type="http://schemas.openxmlformats.org/officeDocument/2006/relationships/image" Target="../media/image3.png"/><Relationship Id="rId4" Type="http://schemas.openxmlformats.org/officeDocument/2006/relationships/tags" Target="../tags/tag14.xml"/><Relationship Id="rId3" Type="http://schemas.openxmlformats.org/officeDocument/2006/relationships/image" Target="../media/image2.png"/><Relationship Id="rId2" Type="http://schemas.openxmlformats.org/officeDocument/2006/relationships/tags" Target="../tags/tag13.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5" Type="http://schemas.openxmlformats.org/officeDocument/2006/relationships/image" Target="../media/image2.png"/><Relationship Id="rId4" Type="http://schemas.openxmlformats.org/officeDocument/2006/relationships/tags" Target="../tags/tag16.xml"/><Relationship Id="rId3" Type="http://schemas.openxmlformats.org/officeDocument/2006/relationships/image" Target="../media/image5.png"/><Relationship Id="rId2" Type="http://schemas.openxmlformats.org/officeDocument/2006/relationships/tags" Target="../tags/tag15.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5" Type="http://schemas.openxmlformats.org/officeDocument/2006/relationships/image" Target="../media/image3.png"/><Relationship Id="rId4" Type="http://schemas.openxmlformats.org/officeDocument/2006/relationships/tags" Target="../tags/tag18.xml"/><Relationship Id="rId3" Type="http://schemas.openxmlformats.org/officeDocument/2006/relationships/image" Target="../media/image2.png"/><Relationship Id="rId2" Type="http://schemas.openxmlformats.org/officeDocument/2006/relationships/tags" Target="../tags/tag17.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5" Type="http://schemas.openxmlformats.org/officeDocument/2006/relationships/image" Target="../media/image3.png"/><Relationship Id="rId4" Type="http://schemas.openxmlformats.org/officeDocument/2006/relationships/tags" Target="../tags/tag20.xml"/><Relationship Id="rId3" Type="http://schemas.openxmlformats.org/officeDocument/2006/relationships/image" Target="../media/image2.png"/><Relationship Id="rId2" Type="http://schemas.openxmlformats.org/officeDocument/2006/relationships/tags" Target="../tags/tag19.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5" Type="http://schemas.openxmlformats.org/officeDocument/2006/relationships/image" Target="../media/image3.png"/><Relationship Id="rId4" Type="http://schemas.openxmlformats.org/officeDocument/2006/relationships/tags" Target="../tags/tag22.xml"/><Relationship Id="rId3" Type="http://schemas.openxmlformats.org/officeDocument/2006/relationships/image" Target="../media/image2.png"/><Relationship Id="rId2" Type="http://schemas.openxmlformats.org/officeDocument/2006/relationships/tags" Target="../tags/tag21.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4" Type="http://schemas.openxmlformats.org/officeDocument/2006/relationships/tags" Target="../tags/tag24.xml"/><Relationship Id="rId3" Type="http://schemas.openxmlformats.org/officeDocument/2006/relationships/image" Target="../media/image1.jpeg"/><Relationship Id="rId2" Type="http://schemas.openxmlformats.org/officeDocument/2006/relationships/tags" Target="../tags/tag23.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9" Type="http://schemas.openxmlformats.org/officeDocument/2006/relationships/tags" Target="../tags/tag30.xml"/><Relationship Id="rId8" Type="http://schemas.openxmlformats.org/officeDocument/2006/relationships/tags" Target="../tags/tag29.xml"/><Relationship Id="rId7" Type="http://schemas.openxmlformats.org/officeDocument/2006/relationships/tags" Target="../tags/tag28.xml"/><Relationship Id="rId6" Type="http://schemas.openxmlformats.org/officeDocument/2006/relationships/tags" Target="../tags/tag27.xml"/><Relationship Id="rId5" Type="http://schemas.openxmlformats.org/officeDocument/2006/relationships/image" Target="../media/image3.png"/><Relationship Id="rId4" Type="http://schemas.openxmlformats.org/officeDocument/2006/relationships/tags" Target="../tags/tag26.xml"/><Relationship Id="rId3" Type="http://schemas.openxmlformats.org/officeDocument/2006/relationships/image" Target="../media/image2.png"/><Relationship Id="rId2" Type="http://schemas.openxmlformats.org/officeDocument/2006/relationships/tags" Target="../tags/tag25.xm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9" Type="http://schemas.openxmlformats.org/officeDocument/2006/relationships/tags" Target="../tags/tag36.xml"/><Relationship Id="rId8" Type="http://schemas.openxmlformats.org/officeDocument/2006/relationships/tags" Target="../tags/tag35.xml"/><Relationship Id="rId7" Type="http://schemas.openxmlformats.org/officeDocument/2006/relationships/tags" Target="../tags/tag34.xml"/><Relationship Id="rId6" Type="http://schemas.openxmlformats.org/officeDocument/2006/relationships/image" Target="../media/image3.png"/><Relationship Id="rId5" Type="http://schemas.openxmlformats.org/officeDocument/2006/relationships/tags" Target="../tags/tag33.xml"/><Relationship Id="rId4" Type="http://schemas.openxmlformats.org/officeDocument/2006/relationships/image" Target="../media/image2.png"/><Relationship Id="rId3" Type="http://schemas.openxmlformats.org/officeDocument/2006/relationships/tags" Target="../tags/tag32.xml"/><Relationship Id="rId2" Type="http://schemas.openxmlformats.org/officeDocument/2006/relationships/tags" Target="../tags/tag31.xml"/><Relationship Id="rId11" Type="http://schemas.openxmlformats.org/officeDocument/2006/relationships/tags" Target="../tags/tag38.xml"/><Relationship Id="rId10" Type="http://schemas.openxmlformats.org/officeDocument/2006/relationships/tags" Target="../tags/tag37.xml"/><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9" Type="http://schemas.openxmlformats.org/officeDocument/2006/relationships/tags" Target="../tags/tag44.xml"/><Relationship Id="rId8" Type="http://schemas.openxmlformats.org/officeDocument/2006/relationships/tags" Target="../tags/tag43.xml"/><Relationship Id="rId7" Type="http://schemas.openxmlformats.org/officeDocument/2006/relationships/tags" Target="../tags/tag42.xml"/><Relationship Id="rId6" Type="http://schemas.openxmlformats.org/officeDocument/2006/relationships/image" Target="../media/image3.png"/><Relationship Id="rId5" Type="http://schemas.openxmlformats.org/officeDocument/2006/relationships/tags" Target="../tags/tag41.xml"/><Relationship Id="rId4" Type="http://schemas.openxmlformats.org/officeDocument/2006/relationships/image" Target="../media/image2.png"/><Relationship Id="rId3" Type="http://schemas.openxmlformats.org/officeDocument/2006/relationships/tags" Target="../tags/tag40.xml"/><Relationship Id="rId2" Type="http://schemas.openxmlformats.org/officeDocument/2006/relationships/tags" Target="../tags/tag39.xml"/><Relationship Id="rId12" Type="http://schemas.openxmlformats.org/officeDocument/2006/relationships/tags" Target="../tags/tag47.xml"/><Relationship Id="rId11" Type="http://schemas.openxmlformats.org/officeDocument/2006/relationships/tags" Target="../tags/tag46.xml"/><Relationship Id="rId10" Type="http://schemas.openxmlformats.org/officeDocument/2006/relationships/tags" Target="../tags/tag45.xml"/><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9" Type="http://schemas.openxmlformats.org/officeDocument/2006/relationships/tags" Target="../tags/tag53.xml"/><Relationship Id="rId8" Type="http://schemas.openxmlformats.org/officeDocument/2006/relationships/tags" Target="../tags/tag52.xml"/><Relationship Id="rId7" Type="http://schemas.openxmlformats.org/officeDocument/2006/relationships/tags" Target="../tags/tag51.xml"/><Relationship Id="rId6" Type="http://schemas.openxmlformats.org/officeDocument/2006/relationships/image" Target="../media/image3.png"/><Relationship Id="rId5" Type="http://schemas.openxmlformats.org/officeDocument/2006/relationships/tags" Target="../tags/tag50.xml"/><Relationship Id="rId4" Type="http://schemas.openxmlformats.org/officeDocument/2006/relationships/image" Target="../media/image2.png"/><Relationship Id="rId3" Type="http://schemas.openxmlformats.org/officeDocument/2006/relationships/tags" Target="../tags/tag49.xml"/><Relationship Id="rId2" Type="http://schemas.openxmlformats.org/officeDocument/2006/relationships/tags" Target="../tags/tag48.xml"/><Relationship Id="rId12" Type="http://schemas.openxmlformats.org/officeDocument/2006/relationships/tags" Target="../tags/tag56.xml"/><Relationship Id="rId11" Type="http://schemas.openxmlformats.org/officeDocument/2006/relationships/tags" Target="../tags/tag55.xml"/><Relationship Id="rId10" Type="http://schemas.openxmlformats.org/officeDocument/2006/relationships/tags" Target="../tags/tag54.xml"/><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9" Type="http://schemas.openxmlformats.org/officeDocument/2006/relationships/tags" Target="../tags/tag62.xml"/><Relationship Id="rId8" Type="http://schemas.openxmlformats.org/officeDocument/2006/relationships/tags" Target="../tags/tag61.xml"/><Relationship Id="rId7" Type="http://schemas.openxmlformats.org/officeDocument/2006/relationships/tags" Target="../tags/tag60.xml"/><Relationship Id="rId6" Type="http://schemas.openxmlformats.org/officeDocument/2006/relationships/image" Target="../media/image3.png"/><Relationship Id="rId5" Type="http://schemas.openxmlformats.org/officeDocument/2006/relationships/tags" Target="../tags/tag59.xml"/><Relationship Id="rId4" Type="http://schemas.openxmlformats.org/officeDocument/2006/relationships/image" Target="../media/image2.png"/><Relationship Id="rId3" Type="http://schemas.openxmlformats.org/officeDocument/2006/relationships/tags" Target="../tags/tag58.xml"/><Relationship Id="rId2" Type="http://schemas.openxmlformats.org/officeDocument/2006/relationships/tags" Target="../tags/tag57.xml"/><Relationship Id="rId12" Type="http://schemas.openxmlformats.org/officeDocument/2006/relationships/tags" Target="../tags/tag65.xml"/><Relationship Id="rId11" Type="http://schemas.openxmlformats.org/officeDocument/2006/relationships/tags" Target="../tags/tag64.xml"/><Relationship Id="rId10" Type="http://schemas.openxmlformats.org/officeDocument/2006/relationships/tags" Target="../tags/tag63.xml"/><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9" Type="http://schemas.openxmlformats.org/officeDocument/2006/relationships/tags" Target="../tags/tag71.xml"/><Relationship Id="rId8" Type="http://schemas.openxmlformats.org/officeDocument/2006/relationships/tags" Target="../tags/tag70.xml"/><Relationship Id="rId7" Type="http://schemas.openxmlformats.org/officeDocument/2006/relationships/tags" Target="../tags/tag69.xml"/><Relationship Id="rId6" Type="http://schemas.openxmlformats.org/officeDocument/2006/relationships/image" Target="../media/image3.png"/><Relationship Id="rId5" Type="http://schemas.openxmlformats.org/officeDocument/2006/relationships/tags" Target="../tags/tag68.xml"/><Relationship Id="rId4" Type="http://schemas.openxmlformats.org/officeDocument/2006/relationships/image" Target="../media/image2.png"/><Relationship Id="rId3" Type="http://schemas.openxmlformats.org/officeDocument/2006/relationships/tags" Target="../tags/tag67.xml"/><Relationship Id="rId2" Type="http://schemas.openxmlformats.org/officeDocument/2006/relationships/tags" Target="../tags/tag66.xml"/><Relationship Id="rId14" Type="http://schemas.openxmlformats.org/officeDocument/2006/relationships/tags" Target="../tags/tag76.xml"/><Relationship Id="rId13" Type="http://schemas.openxmlformats.org/officeDocument/2006/relationships/tags" Target="../tags/tag75.xml"/><Relationship Id="rId12" Type="http://schemas.openxmlformats.org/officeDocument/2006/relationships/tags" Target="../tags/tag74.xml"/><Relationship Id="rId11" Type="http://schemas.openxmlformats.org/officeDocument/2006/relationships/tags" Target="../tags/tag73.xml"/><Relationship Id="rId10" Type="http://schemas.openxmlformats.org/officeDocument/2006/relationships/tags" Target="../tags/tag72.xml"/><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9" Type="http://schemas.openxmlformats.org/officeDocument/2006/relationships/tags" Target="../tags/tag82.xml"/><Relationship Id="rId8" Type="http://schemas.openxmlformats.org/officeDocument/2006/relationships/tags" Target="../tags/tag81.xml"/><Relationship Id="rId7" Type="http://schemas.openxmlformats.org/officeDocument/2006/relationships/tags" Target="../tags/tag80.xml"/><Relationship Id="rId6" Type="http://schemas.openxmlformats.org/officeDocument/2006/relationships/image" Target="../media/image7.png"/><Relationship Id="rId5" Type="http://schemas.openxmlformats.org/officeDocument/2006/relationships/tags" Target="../tags/tag79.xml"/><Relationship Id="rId4" Type="http://schemas.openxmlformats.org/officeDocument/2006/relationships/image" Target="../media/image6.png"/><Relationship Id="rId3" Type="http://schemas.openxmlformats.org/officeDocument/2006/relationships/tags" Target="../tags/tag78.xml"/><Relationship Id="rId2" Type="http://schemas.openxmlformats.org/officeDocument/2006/relationships/tags" Target="../tags/tag77.xml"/><Relationship Id="rId11" Type="http://schemas.openxmlformats.org/officeDocument/2006/relationships/tags" Target="../tags/tag84.xml"/><Relationship Id="rId10" Type="http://schemas.openxmlformats.org/officeDocument/2006/relationships/tags" Target="../tags/tag83.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5" Type="http://schemas.openxmlformats.org/officeDocument/2006/relationships/tags" Target="../tags/tag90.xml"/><Relationship Id="rId4" Type="http://schemas.openxmlformats.org/officeDocument/2006/relationships/tags" Target="../tags/tag89.xml"/><Relationship Id="rId3" Type="http://schemas.openxmlformats.org/officeDocument/2006/relationships/image" Target="../media/image1.jpeg"/><Relationship Id="rId2" Type="http://schemas.openxmlformats.org/officeDocument/2006/relationships/tags" Target="../tags/tag88.xml"/><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5" Type="http://schemas.openxmlformats.org/officeDocument/2006/relationships/image" Target="../media/image3.png"/><Relationship Id="rId4" Type="http://schemas.openxmlformats.org/officeDocument/2006/relationships/tags" Target="../tags/tag92.xml"/><Relationship Id="rId3" Type="http://schemas.openxmlformats.org/officeDocument/2006/relationships/image" Target="../media/image2.png"/><Relationship Id="rId2" Type="http://schemas.openxmlformats.org/officeDocument/2006/relationships/tags" Target="../tags/tag91.xml"/><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9" Type="http://schemas.openxmlformats.org/officeDocument/2006/relationships/tags" Target="../tags/tag97.xml"/><Relationship Id="rId8" Type="http://schemas.openxmlformats.org/officeDocument/2006/relationships/tags" Target="../tags/tag96.xml"/><Relationship Id="rId7" Type="http://schemas.openxmlformats.org/officeDocument/2006/relationships/image" Target="../media/image3.png"/><Relationship Id="rId6" Type="http://schemas.openxmlformats.org/officeDocument/2006/relationships/tags" Target="../tags/tag95.xml"/><Relationship Id="rId5" Type="http://schemas.openxmlformats.org/officeDocument/2006/relationships/image" Target="../media/image2.png"/><Relationship Id="rId4" Type="http://schemas.openxmlformats.org/officeDocument/2006/relationships/tags" Target="../tags/tag94.xml"/><Relationship Id="rId3" Type="http://schemas.openxmlformats.org/officeDocument/2006/relationships/image" Target="../media/image4.png"/><Relationship Id="rId2" Type="http://schemas.openxmlformats.org/officeDocument/2006/relationships/tags" Target="../tags/tag93.xml"/><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5" Type="http://schemas.openxmlformats.org/officeDocument/2006/relationships/image" Target="../media/image3.png"/><Relationship Id="rId4" Type="http://schemas.openxmlformats.org/officeDocument/2006/relationships/tags" Target="../tags/tag99.xml"/><Relationship Id="rId3" Type="http://schemas.openxmlformats.org/officeDocument/2006/relationships/image" Target="../media/image2.png"/><Relationship Id="rId2" Type="http://schemas.openxmlformats.org/officeDocument/2006/relationships/tags" Target="../tags/tag98.xml"/><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5" Type="http://schemas.openxmlformats.org/officeDocument/2006/relationships/image" Target="../media/image3.png"/><Relationship Id="rId4" Type="http://schemas.openxmlformats.org/officeDocument/2006/relationships/tags" Target="../tags/tag101.xml"/><Relationship Id="rId3" Type="http://schemas.openxmlformats.org/officeDocument/2006/relationships/image" Target="../media/image2.png"/><Relationship Id="rId2" Type="http://schemas.openxmlformats.org/officeDocument/2006/relationships/tags" Target="../tags/tag100.xml"/><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5" Type="http://schemas.openxmlformats.org/officeDocument/2006/relationships/image" Target="../media/image2.png"/><Relationship Id="rId4" Type="http://schemas.openxmlformats.org/officeDocument/2006/relationships/tags" Target="../tags/tag103.xml"/><Relationship Id="rId3" Type="http://schemas.openxmlformats.org/officeDocument/2006/relationships/image" Target="../media/image5.png"/><Relationship Id="rId2" Type="http://schemas.openxmlformats.org/officeDocument/2006/relationships/tags" Target="../tags/tag102.xml"/><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5" Type="http://schemas.openxmlformats.org/officeDocument/2006/relationships/image" Target="../media/image3.png"/><Relationship Id="rId4" Type="http://schemas.openxmlformats.org/officeDocument/2006/relationships/tags" Target="../tags/tag105.xml"/><Relationship Id="rId3" Type="http://schemas.openxmlformats.org/officeDocument/2006/relationships/image" Target="../media/image2.png"/><Relationship Id="rId2" Type="http://schemas.openxmlformats.org/officeDocument/2006/relationships/tags" Target="../tags/tag104.xml"/><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5" Type="http://schemas.openxmlformats.org/officeDocument/2006/relationships/image" Target="../media/image3.png"/><Relationship Id="rId4" Type="http://schemas.openxmlformats.org/officeDocument/2006/relationships/tags" Target="../tags/tag107.xml"/><Relationship Id="rId3" Type="http://schemas.openxmlformats.org/officeDocument/2006/relationships/image" Target="../media/image2.png"/><Relationship Id="rId2" Type="http://schemas.openxmlformats.org/officeDocument/2006/relationships/tags" Target="../tags/tag106.xml"/><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5" Type="http://schemas.openxmlformats.org/officeDocument/2006/relationships/image" Target="../media/image3.png"/><Relationship Id="rId4" Type="http://schemas.openxmlformats.org/officeDocument/2006/relationships/tags" Target="../tags/tag109.xml"/><Relationship Id="rId3" Type="http://schemas.openxmlformats.org/officeDocument/2006/relationships/image" Target="../media/image2.png"/><Relationship Id="rId2" Type="http://schemas.openxmlformats.org/officeDocument/2006/relationships/tags" Target="../tags/tag108.xml"/><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4" Type="http://schemas.openxmlformats.org/officeDocument/2006/relationships/tags" Target="../tags/tag111.xml"/><Relationship Id="rId3" Type="http://schemas.openxmlformats.org/officeDocument/2006/relationships/image" Target="../media/image1.jpeg"/><Relationship Id="rId2" Type="http://schemas.openxmlformats.org/officeDocument/2006/relationships/tags" Target="../tags/tag110.xml"/><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9" Type="http://schemas.openxmlformats.org/officeDocument/2006/relationships/tags" Target="../tags/tag117.xml"/><Relationship Id="rId8" Type="http://schemas.openxmlformats.org/officeDocument/2006/relationships/tags" Target="../tags/tag116.xml"/><Relationship Id="rId7" Type="http://schemas.openxmlformats.org/officeDocument/2006/relationships/tags" Target="../tags/tag115.xml"/><Relationship Id="rId6" Type="http://schemas.openxmlformats.org/officeDocument/2006/relationships/tags" Target="../tags/tag114.xml"/><Relationship Id="rId5" Type="http://schemas.openxmlformats.org/officeDocument/2006/relationships/image" Target="../media/image3.png"/><Relationship Id="rId4" Type="http://schemas.openxmlformats.org/officeDocument/2006/relationships/tags" Target="../tags/tag113.xml"/><Relationship Id="rId3" Type="http://schemas.openxmlformats.org/officeDocument/2006/relationships/image" Target="../media/image2.png"/><Relationship Id="rId2" Type="http://schemas.openxmlformats.org/officeDocument/2006/relationships/tags" Target="../tags/tag112.xml"/><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9" Type="http://schemas.openxmlformats.org/officeDocument/2006/relationships/tags" Target="../tags/tag123.xml"/><Relationship Id="rId8" Type="http://schemas.openxmlformats.org/officeDocument/2006/relationships/tags" Target="../tags/tag122.xml"/><Relationship Id="rId7" Type="http://schemas.openxmlformats.org/officeDocument/2006/relationships/tags" Target="../tags/tag121.xml"/><Relationship Id="rId6" Type="http://schemas.openxmlformats.org/officeDocument/2006/relationships/image" Target="../media/image3.png"/><Relationship Id="rId5" Type="http://schemas.openxmlformats.org/officeDocument/2006/relationships/tags" Target="../tags/tag120.xml"/><Relationship Id="rId4" Type="http://schemas.openxmlformats.org/officeDocument/2006/relationships/image" Target="../media/image2.png"/><Relationship Id="rId3" Type="http://schemas.openxmlformats.org/officeDocument/2006/relationships/tags" Target="../tags/tag119.xml"/><Relationship Id="rId2" Type="http://schemas.openxmlformats.org/officeDocument/2006/relationships/tags" Target="../tags/tag118.xml"/><Relationship Id="rId11" Type="http://schemas.openxmlformats.org/officeDocument/2006/relationships/tags" Target="../tags/tag125.xml"/><Relationship Id="rId10" Type="http://schemas.openxmlformats.org/officeDocument/2006/relationships/tags" Target="../tags/tag124.xml"/><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9" Type="http://schemas.openxmlformats.org/officeDocument/2006/relationships/tags" Target="../tags/tag131.xml"/><Relationship Id="rId8" Type="http://schemas.openxmlformats.org/officeDocument/2006/relationships/tags" Target="../tags/tag130.xml"/><Relationship Id="rId7" Type="http://schemas.openxmlformats.org/officeDocument/2006/relationships/tags" Target="../tags/tag129.xml"/><Relationship Id="rId6" Type="http://schemas.openxmlformats.org/officeDocument/2006/relationships/image" Target="../media/image3.png"/><Relationship Id="rId5" Type="http://schemas.openxmlformats.org/officeDocument/2006/relationships/tags" Target="../tags/tag128.xml"/><Relationship Id="rId4" Type="http://schemas.openxmlformats.org/officeDocument/2006/relationships/image" Target="../media/image2.png"/><Relationship Id="rId3" Type="http://schemas.openxmlformats.org/officeDocument/2006/relationships/tags" Target="../tags/tag127.xml"/><Relationship Id="rId2" Type="http://schemas.openxmlformats.org/officeDocument/2006/relationships/tags" Target="../tags/tag126.xml"/><Relationship Id="rId12" Type="http://schemas.openxmlformats.org/officeDocument/2006/relationships/tags" Target="../tags/tag134.xml"/><Relationship Id="rId11" Type="http://schemas.openxmlformats.org/officeDocument/2006/relationships/tags" Target="../tags/tag133.xml"/><Relationship Id="rId10" Type="http://schemas.openxmlformats.org/officeDocument/2006/relationships/tags" Target="../tags/tag132.xml"/><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9" Type="http://schemas.openxmlformats.org/officeDocument/2006/relationships/tags" Target="../tags/tag140.xml"/><Relationship Id="rId8" Type="http://schemas.openxmlformats.org/officeDocument/2006/relationships/tags" Target="../tags/tag139.xml"/><Relationship Id="rId7" Type="http://schemas.openxmlformats.org/officeDocument/2006/relationships/tags" Target="../tags/tag138.xml"/><Relationship Id="rId6" Type="http://schemas.openxmlformats.org/officeDocument/2006/relationships/image" Target="../media/image3.png"/><Relationship Id="rId5" Type="http://schemas.openxmlformats.org/officeDocument/2006/relationships/tags" Target="../tags/tag137.xml"/><Relationship Id="rId4" Type="http://schemas.openxmlformats.org/officeDocument/2006/relationships/image" Target="../media/image2.png"/><Relationship Id="rId3" Type="http://schemas.openxmlformats.org/officeDocument/2006/relationships/tags" Target="../tags/tag136.xml"/><Relationship Id="rId2" Type="http://schemas.openxmlformats.org/officeDocument/2006/relationships/tags" Target="../tags/tag135.xml"/><Relationship Id="rId12" Type="http://schemas.openxmlformats.org/officeDocument/2006/relationships/tags" Target="../tags/tag143.xml"/><Relationship Id="rId11" Type="http://schemas.openxmlformats.org/officeDocument/2006/relationships/tags" Target="../tags/tag142.xml"/><Relationship Id="rId10" Type="http://schemas.openxmlformats.org/officeDocument/2006/relationships/tags" Target="../tags/tag141.xml"/><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9" Type="http://schemas.openxmlformats.org/officeDocument/2006/relationships/tags" Target="../tags/tag149.xml"/><Relationship Id="rId8" Type="http://schemas.openxmlformats.org/officeDocument/2006/relationships/tags" Target="../tags/tag148.xml"/><Relationship Id="rId7" Type="http://schemas.openxmlformats.org/officeDocument/2006/relationships/tags" Target="../tags/tag147.xml"/><Relationship Id="rId6" Type="http://schemas.openxmlformats.org/officeDocument/2006/relationships/image" Target="../media/image3.png"/><Relationship Id="rId5" Type="http://schemas.openxmlformats.org/officeDocument/2006/relationships/tags" Target="../tags/tag146.xml"/><Relationship Id="rId4" Type="http://schemas.openxmlformats.org/officeDocument/2006/relationships/image" Target="../media/image2.png"/><Relationship Id="rId3" Type="http://schemas.openxmlformats.org/officeDocument/2006/relationships/tags" Target="../tags/tag145.xml"/><Relationship Id="rId2" Type="http://schemas.openxmlformats.org/officeDocument/2006/relationships/tags" Target="../tags/tag144.xml"/><Relationship Id="rId12" Type="http://schemas.openxmlformats.org/officeDocument/2006/relationships/tags" Target="../tags/tag152.xml"/><Relationship Id="rId11" Type="http://schemas.openxmlformats.org/officeDocument/2006/relationships/tags" Target="../tags/tag151.xml"/><Relationship Id="rId10" Type="http://schemas.openxmlformats.org/officeDocument/2006/relationships/tags" Target="../tags/tag150.xml"/><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9" Type="http://schemas.openxmlformats.org/officeDocument/2006/relationships/tags" Target="../tags/tag158.xml"/><Relationship Id="rId8" Type="http://schemas.openxmlformats.org/officeDocument/2006/relationships/tags" Target="../tags/tag157.xml"/><Relationship Id="rId7" Type="http://schemas.openxmlformats.org/officeDocument/2006/relationships/tags" Target="../tags/tag156.xml"/><Relationship Id="rId6" Type="http://schemas.openxmlformats.org/officeDocument/2006/relationships/image" Target="../media/image3.png"/><Relationship Id="rId5" Type="http://schemas.openxmlformats.org/officeDocument/2006/relationships/tags" Target="../tags/tag155.xml"/><Relationship Id="rId4" Type="http://schemas.openxmlformats.org/officeDocument/2006/relationships/image" Target="../media/image2.png"/><Relationship Id="rId3" Type="http://schemas.openxmlformats.org/officeDocument/2006/relationships/tags" Target="../tags/tag154.xml"/><Relationship Id="rId2" Type="http://schemas.openxmlformats.org/officeDocument/2006/relationships/tags" Target="../tags/tag153.xml"/><Relationship Id="rId14" Type="http://schemas.openxmlformats.org/officeDocument/2006/relationships/tags" Target="../tags/tag163.xml"/><Relationship Id="rId13" Type="http://schemas.openxmlformats.org/officeDocument/2006/relationships/tags" Target="../tags/tag162.xml"/><Relationship Id="rId12" Type="http://schemas.openxmlformats.org/officeDocument/2006/relationships/tags" Target="../tags/tag161.xml"/><Relationship Id="rId11" Type="http://schemas.openxmlformats.org/officeDocument/2006/relationships/tags" Target="../tags/tag160.xml"/><Relationship Id="rId10" Type="http://schemas.openxmlformats.org/officeDocument/2006/relationships/tags" Target="../tags/tag159.xml"/><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9" Type="http://schemas.openxmlformats.org/officeDocument/2006/relationships/tags" Target="../tags/tag169.xml"/><Relationship Id="rId8" Type="http://schemas.openxmlformats.org/officeDocument/2006/relationships/tags" Target="../tags/tag168.xml"/><Relationship Id="rId7" Type="http://schemas.openxmlformats.org/officeDocument/2006/relationships/tags" Target="../tags/tag167.xml"/><Relationship Id="rId6" Type="http://schemas.openxmlformats.org/officeDocument/2006/relationships/image" Target="../media/image7.png"/><Relationship Id="rId5" Type="http://schemas.openxmlformats.org/officeDocument/2006/relationships/tags" Target="../tags/tag166.xml"/><Relationship Id="rId4" Type="http://schemas.openxmlformats.org/officeDocument/2006/relationships/image" Target="../media/image6.png"/><Relationship Id="rId3" Type="http://schemas.openxmlformats.org/officeDocument/2006/relationships/tags" Target="../tags/tag165.xml"/><Relationship Id="rId2" Type="http://schemas.openxmlformats.org/officeDocument/2006/relationships/tags" Target="../tags/tag164.xml"/><Relationship Id="rId11" Type="http://schemas.openxmlformats.org/officeDocument/2006/relationships/tags" Target="../tags/tag171.xml"/><Relationship Id="rId10" Type="http://schemas.openxmlformats.org/officeDocument/2006/relationships/tags" Target="../tags/tag170.xml"/><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2" name="图片 1" descr="未标题-12_画板 1"/>
          <p:cNvPicPr>
            <a:picLocks noChangeAspect="1"/>
          </p:cNvPicPr>
          <p:nvPr>
            <p:custDataLst>
              <p:tags r:id="rId2"/>
            </p:custDataLst>
          </p:nvPr>
        </p:nvPicPr>
        <p:blipFill>
          <a:blip r:embed="rId3"/>
          <a:stretch>
            <a:fillRect/>
          </a:stretch>
        </p:blipFill>
        <p:spPr>
          <a:xfrm>
            <a:off x="10143" y="0"/>
            <a:ext cx="12171714" cy="6858000"/>
          </a:xfrm>
          <a:prstGeom prst="rect">
            <a:avLst/>
          </a:prstGeom>
        </p:spPr>
      </p:pic>
      <p:sp>
        <p:nvSpPr>
          <p:cNvPr id="16" name="日期占位符 15"/>
          <p:cNvSpPr>
            <a:spLocks noGrp="1"/>
          </p:cNvSpPr>
          <p:nvPr>
            <p:ph type="dt" sz="half" idx="10"/>
          </p:nvPr>
        </p:nvSpPr>
        <p:spPr/>
        <p:txBody>
          <a:bodyPr/>
          <a:lstStyle>
            <a:lvl1pPr>
              <a:defRPr>
                <a:latin typeface="Arial" panose="0208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nvPr>
        </p:nvSpPr>
        <p:spPr/>
        <p:txBody>
          <a:bodyPr/>
          <a:lstStyle>
            <a:lvl1pPr>
              <a:defRPr>
                <a:latin typeface="Arial" panose="02080604020202020204" pitchFamily="34" charset="0"/>
                <a:ea typeface="微软雅黑" panose="020B0503020204020204" charset="-122"/>
              </a:defRPr>
            </a:lvl1pPr>
          </a:lstStyle>
          <a:p>
            <a:endParaRPr lang="zh-CN" altLang="en-US" dirty="0"/>
          </a:p>
        </p:txBody>
      </p:sp>
      <p:sp>
        <p:nvSpPr>
          <p:cNvPr id="18" name="灯片编号占位符 17"/>
          <p:cNvSpPr>
            <a:spLocks noGrp="1"/>
          </p:cNvSpPr>
          <p:nvPr>
            <p:ph type="sldNum" sz="quarter" idx="12"/>
          </p:nvPr>
        </p:nvSpPr>
        <p:spPr/>
        <p:txBody>
          <a:bodyPr/>
          <a:lstStyle>
            <a:lvl1pPr>
              <a:defRPr>
                <a:latin typeface="Arial" panose="0208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3" name="副标题 4"/>
          <p:cNvSpPr>
            <a:spLocks noGrp="1"/>
          </p:cNvSpPr>
          <p:nvPr>
            <p:ph type="subTitle" idx="3" hasCustomPrompt="1"/>
            <p:custDataLst>
              <p:tags r:id="rId4"/>
            </p:custDataLst>
          </p:nvPr>
        </p:nvSpPr>
        <p:spPr>
          <a:xfrm>
            <a:off x="1913068" y="2331700"/>
            <a:ext cx="8368467" cy="835709"/>
          </a:xfrm>
        </p:spPr>
        <p:txBody>
          <a:bodyPr vert="horz" wrap="square" lIns="0" tIns="0" rIns="0" bIns="0" rtlCol="0" anchor="ctr" anchorCtr="0">
            <a:normAutofit/>
          </a:bodyPr>
          <a:lstStyle>
            <a:lvl1pPr marL="0" marR="0" lvl="0" indent="0" algn="ctr" defTabSz="914400" rtl="0" eaLnBrk="1" fontAlgn="auto" latinLnBrk="0" hangingPunct="1">
              <a:lnSpc>
                <a:spcPct val="100000"/>
              </a:lnSpc>
              <a:spcBef>
                <a:spcPts val="0"/>
              </a:spcBef>
              <a:spcAft>
                <a:spcPts val="0"/>
              </a:spcAft>
              <a:buClrTx/>
              <a:buSzTx/>
              <a:buFont typeface="Arial" panose="02080604020202020204" pitchFamily="34" charset="0"/>
              <a:buNone/>
              <a:defRPr kumimoji="0" lang="zh-CN" altLang="en-US" sz="2400" b="0" i="0" u="none" strike="noStrike" kern="1200" cap="none" spc="0" normalizeH="0" baseline="0" noProof="0" dirty="0">
                <a:ln>
                  <a:noFill/>
                </a:ln>
                <a:solidFill>
                  <a:schemeClr val="dk1">
                    <a:lumMod val="65000"/>
                    <a:lumOff val="35000"/>
                  </a:schemeClr>
                </a:solidFill>
                <a:effectLst/>
                <a:uLnTx/>
                <a:uFillTx/>
                <a:latin typeface="Arial" panose="02080604020202020204" pitchFamily="34" charset="0"/>
                <a:ea typeface="微软雅黑" panose="020B0503020204020204" charset="-122"/>
                <a:cs typeface="微软雅黑" panose="020B0503020204020204" charset="-122"/>
                <a:sym typeface="+mn-ea"/>
              </a:defRPr>
            </a:lvl1pPr>
            <a:lvl2pPr marL="457200" indent="0" algn="ctr" defTabSz="914400" rtl="0" eaLnBrk="1" fontAlgn="auto" latinLnBrk="0" hangingPunct="1">
              <a:lnSpc>
                <a:spcPct val="120000"/>
              </a:lnSpc>
              <a:spcBef>
                <a:spcPts val="0"/>
              </a:spcBef>
              <a:spcAft>
                <a:spcPts val="1000"/>
              </a:spcAft>
              <a:buFont typeface="Arial" panose="02080604020202020204" pitchFamily="34" charset="0"/>
              <a:buNone/>
              <a:tabLst>
                <a:tab pos="1609725" algn="l"/>
              </a:tabLst>
              <a:defRPr sz="2000" u="none" strike="noStrike" kern="1200" cap="none" spc="150" normalizeH="0" baseline="0">
                <a:solidFill>
                  <a:schemeClr val="tx1">
                    <a:lumMod val="85000"/>
                    <a:lumOff val="15000"/>
                  </a:schemeClr>
                </a:solidFill>
                <a:uFillTx/>
                <a:latin typeface="Arial" panose="02080604020202020204" pitchFamily="34" charset="0"/>
                <a:ea typeface="微软雅黑" panose="020B0503020204020204" charset="-122"/>
                <a:cs typeface="+mn-cs"/>
              </a:defRPr>
            </a:lvl2pPr>
            <a:lvl3pPr marL="914400" indent="0" algn="ctr" defTabSz="914400" rtl="0" eaLnBrk="1" fontAlgn="auto" latinLnBrk="0" hangingPunct="1">
              <a:lnSpc>
                <a:spcPct val="120000"/>
              </a:lnSpc>
              <a:spcBef>
                <a:spcPts val="0"/>
              </a:spcBef>
              <a:spcAft>
                <a:spcPts val="1000"/>
              </a:spcAft>
              <a:buFont typeface="Arial" panose="02080604020202020204" pitchFamily="34" charset="0"/>
              <a:buNone/>
              <a:defRPr sz="1800" u="none" strike="noStrike" kern="1200" cap="none" spc="150" normalizeH="0" baseline="0">
                <a:solidFill>
                  <a:schemeClr val="tx1">
                    <a:lumMod val="85000"/>
                    <a:lumOff val="15000"/>
                  </a:schemeClr>
                </a:solidFill>
                <a:uFillTx/>
                <a:latin typeface="Arial" panose="02080604020202020204" pitchFamily="34" charset="0"/>
                <a:ea typeface="微软雅黑" panose="020B0503020204020204" charset="-122"/>
                <a:cs typeface="+mn-cs"/>
              </a:defRPr>
            </a:lvl3pPr>
            <a:lvl4pPr marL="1371600" indent="0" algn="ctr" defTabSz="914400" rtl="0" eaLnBrk="1" fontAlgn="auto" latinLnBrk="0" hangingPunct="1">
              <a:lnSpc>
                <a:spcPct val="120000"/>
              </a:lnSpc>
              <a:spcBef>
                <a:spcPts val="0"/>
              </a:spcBef>
              <a:spcAft>
                <a:spcPts val="1000"/>
              </a:spcAft>
              <a:buFont typeface="Arial" panose="02080604020202020204" pitchFamily="34" charset="0"/>
              <a:buNone/>
              <a:defRPr sz="1600" u="none" strike="noStrike" kern="1200" cap="none" spc="150" normalizeH="0" baseline="0">
                <a:solidFill>
                  <a:schemeClr val="tx1">
                    <a:lumMod val="85000"/>
                    <a:lumOff val="15000"/>
                  </a:schemeClr>
                </a:solidFill>
                <a:uFillTx/>
                <a:latin typeface="Arial" panose="02080604020202020204" pitchFamily="34" charset="0"/>
                <a:ea typeface="微软雅黑" panose="020B0503020204020204" charset="-122"/>
                <a:cs typeface="+mn-cs"/>
              </a:defRPr>
            </a:lvl4pPr>
            <a:lvl5pPr marL="1828800" indent="0" algn="ctr" defTabSz="914400" rtl="0" eaLnBrk="1" fontAlgn="auto" latinLnBrk="0" hangingPunct="1">
              <a:lnSpc>
                <a:spcPct val="120000"/>
              </a:lnSpc>
              <a:spcBef>
                <a:spcPts val="0"/>
              </a:spcBef>
              <a:spcAft>
                <a:spcPts val="1000"/>
              </a:spcAft>
              <a:buFont typeface="Arial" panose="02080604020202020204" pitchFamily="34" charset="0"/>
              <a:buNone/>
              <a:defRPr sz="1600" u="none" strike="noStrike" kern="1200" cap="none" spc="150" normalizeH="0" baseline="0">
                <a:solidFill>
                  <a:schemeClr val="tx1">
                    <a:lumMod val="85000"/>
                    <a:lumOff val="15000"/>
                  </a:schemeClr>
                </a:solidFill>
                <a:uFillTx/>
                <a:latin typeface="Arial" panose="02080604020202020204" pitchFamily="34" charset="0"/>
                <a:ea typeface="微软雅黑" panose="020B0503020204020204" charset="-122"/>
                <a:cs typeface="+mn-cs"/>
              </a:defRPr>
            </a:lvl5pPr>
            <a:lvl6pPr marL="2286000" indent="0" algn="ctr" defTabSz="914400" rtl="0" eaLnBrk="1" latinLnBrk="0" hangingPunct="1">
              <a:lnSpc>
                <a:spcPct val="90000"/>
              </a:lnSpc>
              <a:spcBef>
                <a:spcPts val="500"/>
              </a:spcBef>
              <a:buFont typeface="Arial" panose="0208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8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8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80604020202020204" pitchFamily="34" charset="0"/>
              <a:buNone/>
              <a:defRPr sz="1600" kern="1200">
                <a:solidFill>
                  <a:schemeClr val="tx1"/>
                </a:solidFill>
                <a:latin typeface="+mn-lt"/>
                <a:ea typeface="+mn-ea"/>
                <a:cs typeface="+mn-cs"/>
              </a:defRPr>
            </a:lvl9pPr>
          </a:lstStyle>
          <a:p>
            <a:pPr lvl="0"/>
            <a:r>
              <a:rPr>
                <a:sym typeface="+mn-ea"/>
              </a:rPr>
              <a:t>单击此处编辑副标题</a:t>
            </a:r>
            <a:endParaRPr>
              <a:sym typeface="+mn-ea"/>
            </a:endParaRPr>
          </a:p>
        </p:txBody>
      </p:sp>
      <p:sp>
        <p:nvSpPr>
          <p:cNvPr id="4" name="标题 5"/>
          <p:cNvSpPr>
            <a:spLocks noGrp="1"/>
          </p:cNvSpPr>
          <p:nvPr>
            <p:ph type="ctrTitle" idx="2" hasCustomPrompt="1"/>
            <p:custDataLst>
              <p:tags r:id="rId5"/>
            </p:custDataLst>
          </p:nvPr>
        </p:nvSpPr>
        <p:spPr>
          <a:xfrm>
            <a:off x="1913069" y="1015980"/>
            <a:ext cx="8368467" cy="1230630"/>
          </a:xfrm>
        </p:spPr>
        <p:txBody>
          <a:bodyPr vert="horz" wrap="square" lIns="0" tIns="0" rIns="0" bIns="0" rtlCol="0" anchor="b" anchorCtr="0">
            <a:normAutofit/>
          </a:bodyPr>
          <a:lstStyle>
            <a:lvl1pPr marL="0" marR="0" algn="ctr" defTabSz="914400" rtl="0" eaLnBrk="1" fontAlgn="auto" latinLnBrk="0" hangingPunct="1">
              <a:lnSpc>
                <a:spcPct val="100000"/>
              </a:lnSpc>
              <a:spcBef>
                <a:spcPct val="0"/>
              </a:spcBef>
              <a:buClrTx/>
              <a:buSzTx/>
              <a:buFontTx/>
              <a:buNone/>
              <a:defRPr kumimoji="0" lang="zh-CN" altLang="en-US" sz="7200" b="1" i="0" u="none" strike="noStrike" kern="1200" cap="none" spc="0" normalizeH="0" baseline="0" noProof="1">
                <a:solidFill>
                  <a:schemeClr val="dk1">
                    <a:lumMod val="85000"/>
                    <a:lumOff val="15000"/>
                  </a:schemeClr>
                </a:solidFill>
                <a:uFillTx/>
                <a:latin typeface="Arial" panose="02080604020202020204" pitchFamily="34" charset="0"/>
                <a:ea typeface="汉仪旗黑-85S" panose="00020600040101010101" pitchFamily="18" charset="-122"/>
                <a:cs typeface="+mj-cs"/>
              </a:defRPr>
            </a:lvl1pPr>
          </a:lstStyle>
          <a:p>
            <a:pPr lvl="0"/>
            <a:r>
              <a:rPr>
                <a:sym typeface="+mn-ea"/>
              </a:rPr>
              <a:t>编辑标题</a:t>
            </a:r>
            <a:endParaRPr>
              <a:sym typeface="+mn-ea"/>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pic>
        <p:nvPicPr>
          <p:cNvPr id="8" name="图片 7" descr="1 (11)"/>
          <p:cNvPicPr>
            <a:picLocks noChangeAspect="1"/>
          </p:cNvPicPr>
          <p:nvPr>
            <p:custDataLst>
              <p:tags r:id="rId2"/>
            </p:custDataLst>
          </p:nvPr>
        </p:nvPicPr>
        <p:blipFill>
          <a:blip r:embed="rId3"/>
          <a:stretch>
            <a:fillRect/>
          </a:stretch>
        </p:blipFill>
        <p:spPr>
          <a:xfrm>
            <a:off x="0" y="6137910"/>
            <a:ext cx="720090" cy="720090"/>
          </a:xfrm>
          <a:prstGeom prst="rect">
            <a:avLst/>
          </a:prstGeom>
        </p:spPr>
      </p:pic>
      <p:pic>
        <p:nvPicPr>
          <p:cNvPr id="7" name="图片 6" descr="1 (12)"/>
          <p:cNvPicPr>
            <a:picLocks noChangeAspect="1"/>
          </p:cNvPicPr>
          <p:nvPr>
            <p:custDataLst>
              <p:tags r:id="rId4"/>
            </p:custDataLst>
          </p:nvPr>
        </p:nvPicPr>
        <p:blipFill>
          <a:blip r:embed="rId5"/>
          <a:stretch>
            <a:fillRect/>
          </a:stretch>
        </p:blipFill>
        <p:spPr>
          <a:xfrm>
            <a:off x="11471910" y="0"/>
            <a:ext cx="720090" cy="720090"/>
          </a:xfrm>
          <a:prstGeom prst="rect">
            <a:avLst/>
          </a:prstGeom>
        </p:spPr>
      </p:pic>
      <p:sp>
        <p:nvSpPr>
          <p:cNvPr id="2" name="标题 1"/>
          <p:cNvSpPr>
            <a:spLocks noGrp="1"/>
          </p:cNvSpPr>
          <p:nvPr>
            <p:ph type="title"/>
          </p:nvPr>
        </p:nvSpPr>
        <p:spPr>
          <a:xfrm>
            <a:off x="669882" y="443234"/>
            <a:ext cx="10852237" cy="441964"/>
          </a:xfrm>
        </p:spPr>
        <p:txBody>
          <a:bodyPr vert="horz" lIns="90170" tIns="46990" rIns="90170" bIns="46990" rtlCol="0" anchor="ctr" anchorCtr="0">
            <a:no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8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nvPr>
        </p:nvSpPr>
        <p:spPr>
          <a:xfrm>
            <a:off x="669882" y="952508"/>
            <a:ext cx="10852237" cy="5388907"/>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Arial" panose="0208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8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8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Arial" panose="0208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Arial" panose="0208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Arial" panose="0208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nvPr>
        </p:nvSpPr>
        <p:spPr/>
        <p:txBody>
          <a:bodyPr/>
          <a:lstStyle>
            <a:lvl1pPr>
              <a:defRPr>
                <a:latin typeface="Arial" panose="0208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lvl1pPr>
              <a:defRPr>
                <a:latin typeface="Arial" panose="02080604020202020204" pitchFamily="34" charset="0"/>
                <a:ea typeface="微软雅黑" panose="020B0503020204020204" charset="-122"/>
              </a:defRPr>
            </a:lvl1pPr>
          </a:lstStyle>
          <a:p>
            <a:endParaRPr lang="zh-CN" altLang="en-US"/>
          </a:p>
        </p:txBody>
      </p:sp>
      <p:sp>
        <p:nvSpPr>
          <p:cNvPr id="6" name="灯片编号占位符 5"/>
          <p:cNvSpPr>
            <a:spLocks noGrp="1"/>
          </p:cNvSpPr>
          <p:nvPr>
            <p:ph type="sldNum" sz="quarter" idx="12"/>
          </p:nvPr>
        </p:nvSpPr>
        <p:spPr/>
        <p:txBody>
          <a:bodyPr/>
          <a:lstStyle>
            <a:lvl1pPr>
              <a:defRPr>
                <a:latin typeface="Arial" panose="0208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pic>
        <p:nvPicPr>
          <p:cNvPr id="3" name="图片 2" descr="1 (13)"/>
          <p:cNvPicPr>
            <a:picLocks noChangeAspect="1"/>
          </p:cNvPicPr>
          <p:nvPr>
            <p:custDataLst>
              <p:tags r:id="rId2"/>
            </p:custDataLst>
          </p:nvPr>
        </p:nvPicPr>
        <p:blipFill>
          <a:blip r:embed="rId3"/>
          <a:stretch>
            <a:fillRect/>
          </a:stretch>
        </p:blipFill>
        <p:spPr>
          <a:xfrm>
            <a:off x="215153" y="1941853"/>
            <a:ext cx="3235350" cy="2974283"/>
          </a:xfrm>
          <a:prstGeom prst="rect">
            <a:avLst/>
          </a:prstGeom>
        </p:spPr>
      </p:pic>
      <p:pic>
        <p:nvPicPr>
          <p:cNvPr id="2" name="图片 1" descr="1 (11)"/>
          <p:cNvPicPr>
            <a:picLocks noChangeAspect="1"/>
          </p:cNvPicPr>
          <p:nvPr>
            <p:custDataLst>
              <p:tags r:id="rId4"/>
            </p:custDataLst>
          </p:nvPr>
        </p:nvPicPr>
        <p:blipFill>
          <a:blip r:embed="rId5"/>
          <a:stretch>
            <a:fillRect/>
          </a:stretch>
        </p:blipFill>
        <p:spPr>
          <a:xfrm>
            <a:off x="11471910" y="6137910"/>
            <a:ext cx="720090" cy="720090"/>
          </a:xfrm>
          <a:prstGeom prst="rect">
            <a:avLst/>
          </a:prstGeom>
        </p:spPr>
      </p:pic>
      <p:pic>
        <p:nvPicPr>
          <p:cNvPr id="7" name="图片 6" descr="1 (12)"/>
          <p:cNvPicPr>
            <a:picLocks noChangeAspect="1"/>
          </p:cNvPicPr>
          <p:nvPr>
            <p:custDataLst>
              <p:tags r:id="rId6"/>
            </p:custDataLst>
          </p:nvPr>
        </p:nvPicPr>
        <p:blipFill>
          <a:blip r:embed="rId7"/>
          <a:stretch>
            <a:fillRect/>
          </a:stretch>
        </p:blipFill>
        <p:spPr>
          <a:xfrm>
            <a:off x="11471910" y="0"/>
            <a:ext cx="720090" cy="720090"/>
          </a:xfrm>
          <a:prstGeom prst="rect">
            <a:avLst/>
          </a:prstGeom>
        </p:spPr>
      </p:pic>
      <p:sp>
        <p:nvSpPr>
          <p:cNvPr id="4" name="日期占位符 3"/>
          <p:cNvSpPr>
            <a:spLocks noGrp="1"/>
          </p:cNvSpPr>
          <p:nvPr>
            <p:ph type="dt" sz="half" idx="10"/>
          </p:nvPr>
        </p:nvSpPr>
        <p:spPr/>
        <p:txBody>
          <a:bodyPr/>
          <a:lstStyle>
            <a:lvl1pPr>
              <a:defRPr>
                <a:latin typeface="Arial" panose="0208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lvl1pPr>
              <a:defRPr>
                <a:latin typeface="Arial" panose="02080604020202020204" pitchFamily="34" charset="0"/>
                <a:ea typeface="微软雅黑" panose="020B0503020204020204" charset="-122"/>
              </a:defRPr>
            </a:lvl1pPr>
          </a:lstStyle>
          <a:p>
            <a:endParaRPr lang="zh-CN" altLang="en-US"/>
          </a:p>
        </p:txBody>
      </p:sp>
      <p:sp>
        <p:nvSpPr>
          <p:cNvPr id="6" name="灯片编号占位符 5"/>
          <p:cNvSpPr>
            <a:spLocks noGrp="1"/>
          </p:cNvSpPr>
          <p:nvPr>
            <p:ph type="sldNum" sz="quarter" idx="12"/>
          </p:nvPr>
        </p:nvSpPr>
        <p:spPr/>
        <p:txBody>
          <a:bodyPr/>
          <a:lstStyle>
            <a:lvl1pPr>
              <a:defRPr>
                <a:latin typeface="Arial" panose="02080604020202020204" pitchFamily="34" charset="0"/>
                <a:ea typeface="微软雅黑" panose="020B0503020204020204" charset="-122"/>
              </a:defRPr>
            </a:lvl1pPr>
          </a:lstStyle>
          <a:p>
            <a:fld id="{49AE70B2-8BF9-45C0-BB95-33D1B9D3A854}" type="slidenum">
              <a:rPr lang="zh-CN" altLang="en-US" smtClean="0"/>
            </a:fld>
            <a:endParaRPr lang="zh-CN" altLang="en-US"/>
          </a:p>
        </p:txBody>
      </p:sp>
      <p:sp>
        <p:nvSpPr>
          <p:cNvPr id="8" name="副标题 2"/>
          <p:cNvSpPr>
            <a:spLocks noGrp="1"/>
          </p:cNvSpPr>
          <p:nvPr>
            <p:ph type="subTitle" idx="3" hasCustomPrompt="1"/>
            <p:custDataLst>
              <p:tags r:id="rId8"/>
            </p:custDataLst>
          </p:nvPr>
        </p:nvSpPr>
        <p:spPr>
          <a:xfrm>
            <a:off x="4521236" y="2976598"/>
            <a:ext cx="6857365" cy="825334"/>
          </a:xfrm>
        </p:spPr>
        <p:txBody>
          <a:bodyPr vert="horz" wrap="square" lIns="0" tIns="0" rIns="0" bIns="0" rtlCol="0">
            <a:normAutofit/>
          </a:bodyPr>
          <a:lstStyle>
            <a:lvl1pPr marL="0" marR="0" lvl="0" indent="0" algn="l" defTabSz="914400" rtl="0" eaLnBrk="1" fontAlgn="auto" latinLnBrk="0" hangingPunct="1">
              <a:lnSpc>
                <a:spcPct val="100000"/>
              </a:lnSpc>
              <a:spcBef>
                <a:spcPts val="0"/>
              </a:spcBef>
              <a:spcAft>
                <a:spcPts val="0"/>
              </a:spcAft>
              <a:buClrTx/>
              <a:buSzTx/>
              <a:buFont typeface="Arial" panose="02080604020202020204" pitchFamily="34" charset="0"/>
              <a:buNone/>
              <a:defRPr kumimoji="0" lang="zh-CN" altLang="en-US" sz="1800" b="0" i="0" u="none" strike="noStrike" kern="1200" cap="none" spc="200" normalizeH="0" baseline="0" noProof="0" dirty="0">
                <a:ln>
                  <a:noFill/>
                </a:ln>
                <a:solidFill>
                  <a:schemeClr val="dk1">
                    <a:lumMod val="65000"/>
                    <a:lumOff val="35000"/>
                  </a:schemeClr>
                </a:solidFill>
                <a:effectLst/>
                <a:uLnTx/>
                <a:uFillTx/>
                <a:latin typeface="Arial" panose="02080604020202020204" pitchFamily="34" charset="0"/>
                <a:ea typeface="微软雅黑" panose="020B0503020204020204" charset="-122"/>
                <a:cs typeface="+mn-cs"/>
              </a:defRPr>
            </a:lvl1pPr>
            <a:lvl2pPr marL="457200" indent="0" algn="ctr" defTabSz="914400" rtl="0" eaLnBrk="1" fontAlgn="auto" latinLnBrk="0" hangingPunct="1">
              <a:lnSpc>
                <a:spcPct val="130000"/>
              </a:lnSpc>
              <a:spcBef>
                <a:spcPts val="0"/>
              </a:spcBef>
              <a:spcAft>
                <a:spcPts val="1000"/>
              </a:spcAft>
              <a:buFont typeface="Arial" panose="02080604020202020204" pitchFamily="34" charset="0"/>
              <a:buNone/>
              <a:tabLst>
                <a:tab pos="1609725" algn="l"/>
              </a:tabLst>
              <a:defRPr sz="2000" u="none" strike="noStrike" kern="1200" cap="none" spc="150" normalizeH="0" baseline="0">
                <a:solidFill>
                  <a:schemeClr val="tx1">
                    <a:lumMod val="85000"/>
                    <a:lumOff val="15000"/>
                  </a:schemeClr>
                </a:solidFill>
                <a:uFillTx/>
                <a:latin typeface="微软雅黑" panose="020B0503020204020204" charset="-122"/>
                <a:ea typeface="微软雅黑" panose="020B0503020204020204" charset="-122"/>
                <a:cs typeface="+mn-cs"/>
              </a:defRPr>
            </a:lvl2pPr>
            <a:lvl3pPr marL="914400" indent="0" algn="ctr" defTabSz="914400" rtl="0" eaLnBrk="1" fontAlgn="auto" latinLnBrk="0" hangingPunct="1">
              <a:lnSpc>
                <a:spcPct val="130000"/>
              </a:lnSpc>
              <a:spcBef>
                <a:spcPts val="0"/>
              </a:spcBef>
              <a:spcAft>
                <a:spcPts val="1000"/>
              </a:spcAft>
              <a:buFont typeface="Arial" panose="02080604020202020204" pitchFamily="34" charset="0"/>
              <a:buNone/>
              <a:defRPr sz="1800" u="none" strike="noStrike" kern="1200" cap="none" spc="150" normalizeH="0" baseline="0">
                <a:solidFill>
                  <a:schemeClr val="tx1">
                    <a:lumMod val="85000"/>
                    <a:lumOff val="15000"/>
                  </a:schemeClr>
                </a:solidFill>
                <a:uFillTx/>
                <a:latin typeface="微软雅黑" panose="020B0503020204020204" charset="-122"/>
                <a:ea typeface="微软雅黑" panose="020B0503020204020204" charset="-122"/>
                <a:cs typeface="+mn-cs"/>
              </a:defRPr>
            </a:lvl3pPr>
            <a:lvl4pPr marL="1371600" indent="0" algn="ctr" defTabSz="914400" rtl="0" eaLnBrk="1" fontAlgn="auto" latinLnBrk="0" hangingPunct="1">
              <a:lnSpc>
                <a:spcPct val="130000"/>
              </a:lnSpc>
              <a:spcBef>
                <a:spcPts val="0"/>
              </a:spcBef>
              <a:spcAft>
                <a:spcPts val="1000"/>
              </a:spcAft>
              <a:buFont typeface="Arial" panose="02080604020202020204" pitchFamily="34" charset="0"/>
              <a:buNone/>
              <a:defRPr sz="1600" u="none" strike="noStrike" kern="1200" cap="none" spc="150" normalizeH="0" baseline="0">
                <a:solidFill>
                  <a:schemeClr val="tx1">
                    <a:lumMod val="85000"/>
                    <a:lumOff val="15000"/>
                  </a:schemeClr>
                </a:solidFill>
                <a:uFillTx/>
                <a:latin typeface="微软雅黑" panose="020B0503020204020204" charset="-122"/>
                <a:ea typeface="微软雅黑" panose="020B0503020204020204" charset="-122"/>
                <a:cs typeface="+mn-cs"/>
              </a:defRPr>
            </a:lvl4pPr>
            <a:lvl5pPr marL="1828800" indent="0" algn="ctr" defTabSz="914400" rtl="0" eaLnBrk="1" fontAlgn="auto" latinLnBrk="0" hangingPunct="1">
              <a:lnSpc>
                <a:spcPct val="130000"/>
              </a:lnSpc>
              <a:spcBef>
                <a:spcPts val="0"/>
              </a:spcBef>
              <a:spcAft>
                <a:spcPts val="1000"/>
              </a:spcAft>
              <a:buFont typeface="Arial" panose="02080604020202020204" pitchFamily="34" charset="0"/>
              <a:buNone/>
              <a:defRPr sz="1600" u="none" strike="noStrike" kern="1200" cap="none" spc="150" normalizeH="0" baseline="0">
                <a:solidFill>
                  <a:schemeClr val="tx1">
                    <a:lumMod val="85000"/>
                    <a:lumOff val="15000"/>
                  </a:schemeClr>
                </a:solidFill>
                <a:uFillTx/>
                <a:latin typeface="微软雅黑" panose="020B0503020204020204" charset="-122"/>
                <a:ea typeface="微软雅黑" panose="020B0503020204020204" charset="-122"/>
                <a:cs typeface="+mn-cs"/>
              </a:defRPr>
            </a:lvl5pPr>
            <a:lvl6pPr marL="2286000" indent="0" algn="ctr" defTabSz="914400" rtl="0" eaLnBrk="1" latinLnBrk="0" hangingPunct="1">
              <a:lnSpc>
                <a:spcPct val="90000"/>
              </a:lnSpc>
              <a:spcBef>
                <a:spcPts val="500"/>
              </a:spcBef>
              <a:buFont typeface="Arial" panose="0208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8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8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80604020202020204" pitchFamily="34" charset="0"/>
              <a:buNone/>
              <a:defRPr sz="1600" kern="1200">
                <a:solidFill>
                  <a:schemeClr val="tx1"/>
                </a:solidFill>
                <a:latin typeface="+mn-lt"/>
                <a:ea typeface="+mn-ea"/>
                <a:cs typeface="+mn-cs"/>
              </a:defRPr>
            </a:lvl9pPr>
          </a:lstStyle>
          <a:p>
            <a:pPr lvl="0"/>
            <a:r>
              <a:rPr>
                <a:sym typeface="+mn-ea"/>
              </a:rPr>
              <a:t>单击此处编辑副标题</a:t>
            </a:r>
            <a:endParaRPr>
              <a:sym typeface="+mn-ea"/>
            </a:endParaRPr>
          </a:p>
        </p:txBody>
      </p:sp>
      <p:sp>
        <p:nvSpPr>
          <p:cNvPr id="9" name="标题 3"/>
          <p:cNvSpPr>
            <a:spLocks noGrp="1"/>
          </p:cNvSpPr>
          <p:nvPr>
            <p:ph type="ctrTitle" idx="2" hasCustomPrompt="1"/>
            <p:custDataLst>
              <p:tags r:id="rId9"/>
            </p:custDataLst>
          </p:nvPr>
        </p:nvSpPr>
        <p:spPr>
          <a:xfrm>
            <a:off x="4521236" y="2000603"/>
            <a:ext cx="6858000" cy="845820"/>
          </a:xfrm>
        </p:spPr>
        <p:txBody>
          <a:bodyPr vert="horz" wrap="square" lIns="0" tIns="0" rIns="0" bIns="0" rtlCol="0" anchor="b" anchorCtr="0">
            <a:normAutofit fontScale="90000"/>
          </a:bodyPr>
          <a:lstStyle>
            <a:lvl1pPr marL="0" marR="0" lvl="0" algn="l" defTabSz="914400" rtl="0" eaLnBrk="1" fontAlgn="auto" latinLnBrk="0" hangingPunct="1">
              <a:lnSpc>
                <a:spcPct val="100000"/>
              </a:lnSpc>
              <a:spcBef>
                <a:spcPct val="0"/>
              </a:spcBef>
              <a:spcAft>
                <a:spcPts val="0"/>
              </a:spcAft>
              <a:buClrTx/>
              <a:buSzTx/>
              <a:buFontTx/>
              <a:buNone/>
              <a:defRPr kumimoji="0" lang="zh-CN" altLang="en-US" sz="5500" b="1" i="0" u="none" strike="noStrike" kern="1200" cap="none" spc="500" normalizeH="0" baseline="0" noProof="0">
                <a:ln>
                  <a:noFill/>
                </a:ln>
                <a:solidFill>
                  <a:schemeClr val="dk1">
                    <a:lumMod val="85000"/>
                    <a:lumOff val="15000"/>
                  </a:schemeClr>
                </a:solidFill>
                <a:effectLst/>
                <a:uLnTx/>
                <a:uFillTx/>
                <a:latin typeface="Arial" panose="02080604020202020204" pitchFamily="34" charset="0"/>
                <a:ea typeface="汉仪旗黑-85S" panose="00020600040101010101" pitchFamily="18" charset="-122"/>
                <a:cs typeface="+mj-cs"/>
                <a:sym typeface="+mn-ea"/>
              </a:defRPr>
            </a:lvl1pPr>
          </a:lstStyle>
          <a:p>
            <a:pPr lvl="0"/>
            <a:r>
              <a:rPr>
                <a:sym typeface="+mn-ea"/>
              </a:rPr>
              <a:t>编辑标题</a:t>
            </a:r>
            <a:endParaRPr>
              <a:sym typeface="+mn-ea"/>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pic>
        <p:nvPicPr>
          <p:cNvPr id="9" name="图片 8" descr="1 (11)"/>
          <p:cNvPicPr>
            <a:picLocks noChangeAspect="1"/>
          </p:cNvPicPr>
          <p:nvPr>
            <p:custDataLst>
              <p:tags r:id="rId2"/>
            </p:custDataLst>
          </p:nvPr>
        </p:nvPicPr>
        <p:blipFill>
          <a:blip r:embed="rId3"/>
          <a:stretch>
            <a:fillRect/>
          </a:stretch>
        </p:blipFill>
        <p:spPr>
          <a:xfrm>
            <a:off x="0" y="6137910"/>
            <a:ext cx="720090" cy="720090"/>
          </a:xfrm>
          <a:prstGeom prst="rect">
            <a:avLst/>
          </a:prstGeom>
        </p:spPr>
      </p:pic>
      <p:pic>
        <p:nvPicPr>
          <p:cNvPr id="8" name="图片 7" descr="1 (12)"/>
          <p:cNvPicPr>
            <a:picLocks noChangeAspect="1"/>
          </p:cNvPicPr>
          <p:nvPr>
            <p:custDataLst>
              <p:tags r:id="rId4"/>
            </p:custDataLst>
          </p:nvPr>
        </p:nvPicPr>
        <p:blipFill>
          <a:blip r:embed="rId5"/>
          <a:stretch>
            <a:fillRect/>
          </a:stretch>
        </p:blipFill>
        <p:spPr>
          <a:xfrm>
            <a:off x="11471910" y="0"/>
            <a:ext cx="720090" cy="720090"/>
          </a:xfrm>
          <a:prstGeom prst="rect">
            <a:avLst/>
          </a:prstGeom>
        </p:spPr>
      </p:pic>
      <p:sp>
        <p:nvSpPr>
          <p:cNvPr id="2" name="标题 1"/>
          <p:cNvSpPr>
            <a:spLocks noGrp="1"/>
          </p:cNvSpPr>
          <p:nvPr>
            <p:ph type="title"/>
          </p:nvPr>
        </p:nvSpPr>
        <p:spPr>
          <a:xfrm>
            <a:off x="669882" y="443234"/>
            <a:ext cx="10852237" cy="441964"/>
          </a:xfrm>
        </p:spPr>
        <p:txBody>
          <a:bodyPr vert="horz" lIns="90170" tIns="46990" rIns="90170" bIns="46990" rtlCol="0" anchor="ctr"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8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内容占位符 2"/>
          <p:cNvSpPr>
            <a:spLocks noGrp="1"/>
          </p:cNvSpPr>
          <p:nvPr>
            <p:ph sz="half" idx="1"/>
          </p:nvPr>
        </p:nvSpPr>
        <p:spPr>
          <a:xfrm>
            <a:off x="669930" y="952508"/>
            <a:ext cx="5283242" cy="5388907"/>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Arial" panose="0208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8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8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Arial" panose="0208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Arial" panose="0208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Arial" panose="02080604020202020204" pitchFamily="34" charset="0"/>
                <a:ea typeface="微软雅黑" panose="020B050302020402020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nvPr>
        </p:nvSpPr>
        <p:spPr>
          <a:xfrm>
            <a:off x="6238877" y="952508"/>
            <a:ext cx="5283242" cy="5388907"/>
          </a:xfrm>
        </p:spPr>
        <p:txBody>
          <a:bodyPr lIns="90170" tIns="46990" rIns="90170" bIns="46990">
            <a:normAutofit/>
          </a:bodyPr>
          <a:lstStyle>
            <a:lvl1pPr eaLnBrk="1" fontAlgn="auto" latinLnBrk="0" hangingPunct="1">
              <a:defRPr sz="1600">
                <a:solidFill>
                  <a:schemeClr val="tx1"/>
                </a:solidFill>
                <a:latin typeface="Arial" panose="02080604020202020204" pitchFamily="34" charset="0"/>
                <a:ea typeface="微软雅黑" panose="020B0503020204020204" charset="-122"/>
              </a:defRPr>
            </a:lvl1pPr>
            <a:lvl2pPr eaLnBrk="1" fontAlgn="auto" latinLnBrk="0" hangingPunct="1">
              <a:defRPr sz="1600">
                <a:solidFill>
                  <a:schemeClr val="tx1"/>
                </a:solidFill>
                <a:latin typeface="Arial" panose="02080604020202020204" pitchFamily="34" charset="0"/>
                <a:ea typeface="微软雅黑" panose="020B0503020204020204" charset="-122"/>
              </a:defRPr>
            </a:lvl2pPr>
            <a:lvl3pPr eaLnBrk="1" fontAlgn="auto" latinLnBrk="0" hangingPunct="1">
              <a:defRPr sz="1600">
                <a:solidFill>
                  <a:schemeClr val="tx1"/>
                </a:solidFill>
                <a:latin typeface="Arial" panose="02080604020202020204" pitchFamily="34" charset="0"/>
                <a:ea typeface="微软雅黑" panose="020B0503020204020204" charset="-122"/>
              </a:defRPr>
            </a:lvl3pPr>
            <a:lvl4pPr eaLnBrk="1" fontAlgn="auto" latinLnBrk="0" hangingPunct="1">
              <a:defRPr sz="1600">
                <a:solidFill>
                  <a:schemeClr val="tx1"/>
                </a:solidFill>
                <a:latin typeface="Arial" panose="02080604020202020204" pitchFamily="34" charset="0"/>
                <a:ea typeface="微软雅黑" panose="020B0503020204020204" charset="-122"/>
              </a:defRPr>
            </a:lvl4pPr>
            <a:lvl5pPr eaLnBrk="1" fontAlgn="auto" latinLnBrk="0" hangingPunct="1">
              <a:defRPr sz="1600">
                <a:solidFill>
                  <a:schemeClr val="tx1"/>
                </a:solidFill>
                <a:latin typeface="Arial" panose="0208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nvPr>
        </p:nvSpPr>
        <p:spPr/>
        <p:txBody>
          <a:bodyPr/>
          <a:lstStyle>
            <a:lvl1pPr>
              <a:defRPr>
                <a:latin typeface="Arial" panose="0208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nvPr>
        </p:nvSpPr>
        <p:spPr/>
        <p:txBody>
          <a:bodyPr/>
          <a:lstStyle>
            <a:lvl1pPr>
              <a:defRPr>
                <a:latin typeface="Arial" panose="02080604020202020204" pitchFamily="34" charset="0"/>
                <a:ea typeface="微软雅黑" panose="020B0503020204020204" charset="-122"/>
              </a:defRPr>
            </a:lvl1pPr>
          </a:lstStyle>
          <a:p>
            <a:endParaRPr lang="zh-CN" altLang="en-US"/>
          </a:p>
        </p:txBody>
      </p:sp>
      <p:sp>
        <p:nvSpPr>
          <p:cNvPr id="7" name="灯片编号占位符 6"/>
          <p:cNvSpPr>
            <a:spLocks noGrp="1"/>
          </p:cNvSpPr>
          <p:nvPr>
            <p:ph type="sldNum" sz="quarter" idx="12"/>
          </p:nvPr>
        </p:nvSpPr>
        <p:spPr/>
        <p:txBody>
          <a:bodyPr/>
          <a:lstStyle>
            <a:lvl1pPr>
              <a:defRPr>
                <a:latin typeface="Arial" panose="0208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pic>
        <p:nvPicPr>
          <p:cNvPr id="11" name="图片 10" descr="1 (11)"/>
          <p:cNvPicPr>
            <a:picLocks noChangeAspect="1"/>
          </p:cNvPicPr>
          <p:nvPr>
            <p:custDataLst>
              <p:tags r:id="rId2"/>
            </p:custDataLst>
          </p:nvPr>
        </p:nvPicPr>
        <p:blipFill>
          <a:blip r:embed="rId3"/>
          <a:stretch>
            <a:fillRect/>
          </a:stretch>
        </p:blipFill>
        <p:spPr>
          <a:xfrm>
            <a:off x="0" y="6137910"/>
            <a:ext cx="720090" cy="720090"/>
          </a:xfrm>
          <a:prstGeom prst="rect">
            <a:avLst/>
          </a:prstGeom>
        </p:spPr>
      </p:pic>
      <p:pic>
        <p:nvPicPr>
          <p:cNvPr id="10" name="图片 9" descr="1 (12)"/>
          <p:cNvPicPr>
            <a:picLocks noChangeAspect="1"/>
          </p:cNvPicPr>
          <p:nvPr>
            <p:custDataLst>
              <p:tags r:id="rId4"/>
            </p:custDataLst>
          </p:nvPr>
        </p:nvPicPr>
        <p:blipFill>
          <a:blip r:embed="rId5"/>
          <a:stretch>
            <a:fillRect/>
          </a:stretch>
        </p:blipFill>
        <p:spPr>
          <a:xfrm>
            <a:off x="11471910" y="0"/>
            <a:ext cx="720090" cy="720090"/>
          </a:xfrm>
          <a:prstGeom prst="rect">
            <a:avLst/>
          </a:prstGeom>
        </p:spPr>
      </p:pic>
      <p:sp>
        <p:nvSpPr>
          <p:cNvPr id="2" name="标题 1"/>
          <p:cNvSpPr>
            <a:spLocks noGrp="1"/>
          </p:cNvSpPr>
          <p:nvPr>
            <p:ph type="title"/>
          </p:nvPr>
        </p:nvSpPr>
        <p:spPr>
          <a:xfrm>
            <a:off x="669882" y="443234"/>
            <a:ext cx="10852237" cy="441964"/>
          </a:xfrm>
        </p:spPr>
        <p:txBody>
          <a:bodyPr vert="horz" lIns="90170" tIns="46990" rIns="90170" bIns="46990" rtlCol="0" anchor="ctr"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8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nvPr>
        </p:nvSpPr>
        <p:spPr>
          <a:xfrm>
            <a:off x="669930" y="952508"/>
            <a:ext cx="5283242" cy="381003"/>
          </a:xfrm>
        </p:spPr>
        <p:txBody>
          <a:bodyPr lIns="90170" tIns="46990" rIns="90170" bIns="46990" anchor="ctr" anchorCtr="0">
            <a:no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solidFill>
                <a:uFillTx/>
                <a:latin typeface="Arial" panose="02080604020202020204" pitchFamily="34" charset="0"/>
                <a:ea typeface="微软雅黑" panose="020B050302020402020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nvPr>
        </p:nvSpPr>
        <p:spPr>
          <a:xfrm>
            <a:off x="669925" y="1406525"/>
            <a:ext cx="5283200" cy="4934752"/>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Arial" panose="0208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8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8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Arial" panose="0208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Arial" panose="0208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Arial" panose="0208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nvPr>
        </p:nvSpPr>
        <p:spPr>
          <a:xfrm>
            <a:off x="6235750" y="952508"/>
            <a:ext cx="5283242" cy="381003"/>
          </a:xfrm>
        </p:spPr>
        <p:txBody>
          <a:bodyPr vert="horz" lIns="90170" tIns="46990" rIns="90170" bIns="46990" rtlCol="0" anchor="ctr" anchorCtr="0">
            <a:noAutofit/>
          </a:bodyPr>
          <a:lstStyle>
            <a:lvl1pPr marL="0" marR="0" lvl="0" indent="0" algn="l" defTabSz="914400" rtl="0" eaLnBrk="1" fontAlgn="auto" latinLnBrk="0" hangingPunct="1">
              <a:lnSpc>
                <a:spcPct val="100000"/>
              </a:lnSpc>
              <a:spcBef>
                <a:spcPts val="0"/>
              </a:spcBef>
              <a:spcAft>
                <a:spcPts val="0"/>
              </a:spcAft>
              <a:buFont typeface="Arial" panose="02080604020202020204" pitchFamily="34" charset="0"/>
              <a:buNone/>
              <a:defRPr kumimoji="0" lang="zh-CN" altLang="en-US" sz="2000" b="0" i="0" u="none" strike="noStrike" kern="1200" cap="none" spc="200" normalizeH="0" baseline="0" noProof="1" dirty="0">
                <a:solidFill>
                  <a:schemeClr val="tx1"/>
                </a:solidFill>
                <a:uFillTx/>
                <a:latin typeface="Arial" panose="02080604020202020204" pitchFamily="34" charset="0"/>
                <a:ea typeface="微软雅黑" panose="020B050302020402020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nvPr>
        </p:nvSpPr>
        <p:spPr>
          <a:xfrm>
            <a:off x="6235750" y="1406525"/>
            <a:ext cx="5283242" cy="4934752"/>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Arial" panose="0208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8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8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Arial" panose="0208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Arial" panose="0208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Arial" panose="0208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nvPr>
        </p:nvSpPr>
        <p:spPr/>
        <p:txBody>
          <a:bodyPr/>
          <a:lstStyle>
            <a:lvl1pPr>
              <a:defRPr>
                <a:latin typeface="Arial" panose="0208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nvPr>
        </p:nvSpPr>
        <p:spPr/>
        <p:txBody>
          <a:bodyPr/>
          <a:lstStyle>
            <a:lvl1pPr>
              <a:defRPr>
                <a:latin typeface="Arial" panose="02080604020202020204" pitchFamily="34" charset="0"/>
                <a:ea typeface="微软雅黑" panose="020B0503020204020204" charset="-122"/>
              </a:defRPr>
            </a:lvl1pPr>
          </a:lstStyle>
          <a:p>
            <a:endParaRPr lang="zh-CN" altLang="en-US"/>
          </a:p>
        </p:txBody>
      </p:sp>
      <p:sp>
        <p:nvSpPr>
          <p:cNvPr id="9" name="灯片编号占位符 8"/>
          <p:cNvSpPr>
            <a:spLocks noGrp="1"/>
          </p:cNvSpPr>
          <p:nvPr>
            <p:ph type="sldNum" sz="quarter" idx="12"/>
          </p:nvPr>
        </p:nvSpPr>
        <p:spPr/>
        <p:txBody>
          <a:bodyPr/>
          <a:lstStyle>
            <a:lvl1pPr>
              <a:defRPr>
                <a:latin typeface="Arial" panose="0208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pic>
        <p:nvPicPr>
          <p:cNvPr id="7" name="图片 6" descr="1 (13)"/>
          <p:cNvPicPr>
            <a:picLocks noChangeAspect="1"/>
          </p:cNvPicPr>
          <p:nvPr>
            <p:custDataLst>
              <p:tags r:id="rId2"/>
            </p:custDataLst>
          </p:nvPr>
        </p:nvPicPr>
        <p:blipFill>
          <a:blip r:embed="rId3"/>
          <a:stretch>
            <a:fillRect/>
          </a:stretch>
        </p:blipFill>
        <p:spPr>
          <a:xfrm>
            <a:off x="7498080" y="1411524"/>
            <a:ext cx="4389120" cy="4034953"/>
          </a:xfrm>
          <a:prstGeom prst="rect">
            <a:avLst/>
          </a:prstGeom>
        </p:spPr>
      </p:pic>
      <p:pic>
        <p:nvPicPr>
          <p:cNvPr id="6" name="图片 5" descr="1 (11)"/>
          <p:cNvPicPr>
            <a:picLocks noChangeAspect="1"/>
          </p:cNvPicPr>
          <p:nvPr>
            <p:custDataLst>
              <p:tags r:id="rId4"/>
            </p:custDataLst>
          </p:nvPr>
        </p:nvPicPr>
        <p:blipFill>
          <a:blip r:embed="rId5"/>
          <a:stretch>
            <a:fillRect/>
          </a:stretch>
        </p:blipFill>
        <p:spPr>
          <a:xfrm>
            <a:off x="0" y="0"/>
            <a:ext cx="720090" cy="720090"/>
          </a:xfrm>
          <a:prstGeom prst="rect">
            <a:avLst/>
          </a:prstGeom>
        </p:spPr>
      </p:pic>
      <p:sp>
        <p:nvSpPr>
          <p:cNvPr id="2" name="标题 1"/>
          <p:cNvSpPr>
            <a:spLocks noGrp="1"/>
          </p:cNvSpPr>
          <p:nvPr>
            <p:ph type="title"/>
          </p:nvPr>
        </p:nvSpPr>
        <p:spPr/>
        <p:txBody>
          <a:bodyPr vert="horz" lIns="90170" tIns="46990" rIns="90170" bIns="46990" rtlCol="0" anchor="ctr"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8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nvPr>
        </p:nvSpPr>
        <p:spPr/>
        <p:txBody>
          <a:bodyPr/>
          <a:lstStyle>
            <a:lvl1pPr>
              <a:defRPr>
                <a:latin typeface="Arial" panose="0208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lvl1pPr>
              <a:defRPr>
                <a:latin typeface="Arial" panose="02080604020202020204" pitchFamily="34" charset="0"/>
                <a:ea typeface="微软雅黑" panose="020B0503020204020204" charset="-122"/>
              </a:defRPr>
            </a:lvl1pPr>
          </a:lstStyle>
          <a:p>
            <a:endParaRPr lang="zh-CN" altLang="en-US"/>
          </a:p>
        </p:txBody>
      </p:sp>
      <p:sp>
        <p:nvSpPr>
          <p:cNvPr id="5" name="灯片编号占位符 4"/>
          <p:cNvSpPr>
            <a:spLocks noGrp="1"/>
          </p:cNvSpPr>
          <p:nvPr>
            <p:ph type="sldNum" sz="quarter" idx="12"/>
          </p:nvPr>
        </p:nvSpPr>
        <p:spPr/>
        <p:txBody>
          <a:bodyPr/>
          <a:lstStyle>
            <a:lvl1pPr>
              <a:defRPr>
                <a:latin typeface="Arial" panose="0208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atin typeface="Arial" panose="0208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nvPr>
        </p:nvSpPr>
        <p:spPr/>
        <p:txBody>
          <a:bodyPr/>
          <a:lstStyle>
            <a:lvl1pPr>
              <a:defRPr>
                <a:latin typeface="Arial" panose="02080604020202020204" pitchFamily="34" charset="0"/>
                <a:ea typeface="微软雅黑" panose="020B0503020204020204" charset="-122"/>
              </a:defRPr>
            </a:lvl1pPr>
          </a:lstStyle>
          <a:p>
            <a:endParaRPr lang="zh-CN" altLang="en-US"/>
          </a:p>
        </p:txBody>
      </p:sp>
      <p:sp>
        <p:nvSpPr>
          <p:cNvPr id="4" name="灯片编号占位符 3"/>
          <p:cNvSpPr>
            <a:spLocks noGrp="1"/>
          </p:cNvSpPr>
          <p:nvPr>
            <p:ph type="sldNum" sz="quarter" idx="12"/>
          </p:nvPr>
        </p:nvSpPr>
        <p:spPr/>
        <p:txBody>
          <a:bodyPr/>
          <a:lstStyle>
            <a:lvl1pPr>
              <a:defRPr>
                <a:latin typeface="Arial" panose="0208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pic>
        <p:nvPicPr>
          <p:cNvPr id="9" name="图片 8" descr="1 (11)"/>
          <p:cNvPicPr>
            <a:picLocks noChangeAspect="1"/>
          </p:cNvPicPr>
          <p:nvPr>
            <p:custDataLst>
              <p:tags r:id="rId2"/>
            </p:custDataLst>
          </p:nvPr>
        </p:nvPicPr>
        <p:blipFill>
          <a:blip r:embed="rId3"/>
          <a:stretch>
            <a:fillRect/>
          </a:stretch>
        </p:blipFill>
        <p:spPr>
          <a:xfrm>
            <a:off x="0" y="6137910"/>
            <a:ext cx="720090" cy="720090"/>
          </a:xfrm>
          <a:prstGeom prst="rect">
            <a:avLst/>
          </a:prstGeom>
        </p:spPr>
      </p:pic>
      <p:pic>
        <p:nvPicPr>
          <p:cNvPr id="8" name="图片 7" descr="1 (12)"/>
          <p:cNvPicPr>
            <a:picLocks noChangeAspect="1"/>
          </p:cNvPicPr>
          <p:nvPr>
            <p:custDataLst>
              <p:tags r:id="rId4"/>
            </p:custDataLst>
          </p:nvPr>
        </p:nvPicPr>
        <p:blipFill>
          <a:blip r:embed="rId5"/>
          <a:stretch>
            <a:fillRect/>
          </a:stretch>
        </p:blipFill>
        <p:spPr>
          <a:xfrm>
            <a:off x="11471910" y="0"/>
            <a:ext cx="720090" cy="720090"/>
          </a:xfrm>
          <a:prstGeom prst="rect">
            <a:avLst/>
          </a:prstGeom>
        </p:spPr>
      </p:pic>
      <p:sp>
        <p:nvSpPr>
          <p:cNvPr id="2" name="标题 1"/>
          <p:cNvSpPr>
            <a:spLocks noGrp="1"/>
          </p:cNvSpPr>
          <p:nvPr>
            <p:ph type="title"/>
          </p:nvPr>
        </p:nvSpPr>
        <p:spPr>
          <a:xfrm>
            <a:off x="669930" y="443234"/>
            <a:ext cx="10852237" cy="441964"/>
          </a:xfrm>
        </p:spPr>
        <p:txBody>
          <a:bodyPr vert="horz" lIns="90170" tIns="46990" rIns="90170" bIns="46990" rtlCol="0" anchor="ctr"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8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nvPr>
        </p:nvSpPr>
        <p:spPr>
          <a:xfrm>
            <a:off x="669930" y="952508"/>
            <a:ext cx="5283242" cy="5388907"/>
          </a:xfrm>
        </p:spPr>
        <p:txBody>
          <a:bodyPr vert="horz" lIns="90170" tIns="46990" rIns="90170" bIns="46990" rtlCol="0">
            <a:normAutofit/>
          </a:bodyPr>
          <a:lstStyle>
            <a:lvl1pPr marL="0" marR="0" lvl="0" indent="0" algn="l" defTabSz="914400" rtl="0" eaLnBrk="1" fontAlgn="auto" latinLnBrk="0" hangingPunct="1">
              <a:lnSpc>
                <a:spcPct val="130000"/>
              </a:lnSpc>
              <a:spcBef>
                <a:spcPts val="0"/>
              </a:spcBef>
              <a:spcAft>
                <a:spcPts val="1000"/>
              </a:spcAft>
              <a:buFont typeface="Arial" panose="02080604020202020204" pitchFamily="34" charset="0"/>
              <a:buNone/>
              <a:defRPr kumimoji="0" lang="zh-CN" altLang="en-US" sz="1600" b="0" i="0" u="none" strike="noStrike" kern="1200" cap="none" spc="150" normalizeH="0" baseline="0" noProof="1" dirty="0">
                <a:solidFill>
                  <a:schemeClr val="tx1"/>
                </a:solidFill>
                <a:uFillTx/>
                <a:latin typeface="Arial" panose="0208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8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nvPr>
        </p:nvSpPr>
        <p:spPr>
          <a:xfrm>
            <a:off x="6238925" y="952508"/>
            <a:ext cx="5283242" cy="5388907"/>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Arial" panose="02080604020202020204" pitchFamily="34" charset="0"/>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nvPr>
        </p:nvSpPr>
        <p:spPr/>
        <p:txBody>
          <a:bodyPr/>
          <a:lstStyle>
            <a:lvl1pPr>
              <a:defRPr>
                <a:latin typeface="Arial" panose="02080604020202020204" pitchFamily="34" charset="0"/>
                <a:ea typeface="微软雅黑" panose="020B0503020204020204" charset="-122"/>
              </a:defRPr>
            </a:lvl1p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nvPr>
        </p:nvSpPr>
        <p:spPr/>
        <p:txBody>
          <a:bodyPr/>
          <a:lstStyle>
            <a:lvl1pPr>
              <a:defRPr>
                <a:latin typeface="Arial" panose="02080604020202020204" pitchFamily="34" charset="0"/>
                <a:ea typeface="微软雅黑" panose="020B0503020204020204" charset="-122"/>
              </a:defRPr>
            </a:lvl1pPr>
          </a:lstStyle>
          <a:p>
            <a:endParaRPr lang="zh-CN" altLang="en-US" dirty="0"/>
          </a:p>
        </p:txBody>
      </p:sp>
      <p:sp>
        <p:nvSpPr>
          <p:cNvPr id="7" name="灯片编号占位符 6"/>
          <p:cNvSpPr>
            <a:spLocks noGrp="1"/>
          </p:cNvSpPr>
          <p:nvPr>
            <p:ph type="sldNum" sz="quarter" idx="12"/>
          </p:nvPr>
        </p:nvSpPr>
        <p:spPr/>
        <p:txBody>
          <a:bodyPr/>
          <a:lstStyle>
            <a:lvl1pPr>
              <a:defRPr>
                <a:latin typeface="Arial" panose="02080604020202020204" pitchFamily="34" charset="0"/>
                <a:ea typeface="微软雅黑" panose="020B0503020204020204" charset="-122"/>
              </a:defRPr>
            </a:lvl1pPr>
          </a:lstStyle>
          <a:p>
            <a:fld id="{FABC47A4-756D-490B-A52F-7D9E2C9FC05F}"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pic>
        <p:nvPicPr>
          <p:cNvPr id="8" name="图片 7" descr="1 (11)"/>
          <p:cNvPicPr>
            <a:picLocks noChangeAspect="1"/>
          </p:cNvPicPr>
          <p:nvPr>
            <p:custDataLst>
              <p:tags r:id="rId2"/>
            </p:custDataLst>
          </p:nvPr>
        </p:nvPicPr>
        <p:blipFill>
          <a:blip r:embed="rId3"/>
          <a:stretch>
            <a:fillRect/>
          </a:stretch>
        </p:blipFill>
        <p:spPr>
          <a:xfrm>
            <a:off x="0" y="6137910"/>
            <a:ext cx="720090" cy="720090"/>
          </a:xfrm>
          <a:prstGeom prst="rect">
            <a:avLst/>
          </a:prstGeom>
        </p:spPr>
      </p:pic>
      <p:pic>
        <p:nvPicPr>
          <p:cNvPr id="7" name="图片 6" descr="1 (12)"/>
          <p:cNvPicPr>
            <a:picLocks noChangeAspect="1"/>
          </p:cNvPicPr>
          <p:nvPr>
            <p:custDataLst>
              <p:tags r:id="rId4"/>
            </p:custDataLst>
          </p:nvPr>
        </p:nvPicPr>
        <p:blipFill>
          <a:blip r:embed="rId5"/>
          <a:stretch>
            <a:fillRect/>
          </a:stretch>
        </p:blipFill>
        <p:spPr>
          <a:xfrm>
            <a:off x="11471910" y="0"/>
            <a:ext cx="720090" cy="720090"/>
          </a:xfrm>
          <a:prstGeom prst="rect">
            <a:avLst/>
          </a:prstGeom>
        </p:spPr>
      </p:pic>
      <p:sp>
        <p:nvSpPr>
          <p:cNvPr id="2" name="竖排标题 1"/>
          <p:cNvSpPr>
            <a:spLocks noGrp="1"/>
          </p:cNvSpPr>
          <p:nvPr>
            <p:ph type="title" orient="vert"/>
          </p:nvPr>
        </p:nvSpPr>
        <p:spPr>
          <a:xfrm>
            <a:off x="10571135" y="952508"/>
            <a:ext cx="950984" cy="5388907"/>
          </a:xfrm>
        </p:spPr>
        <p:txBody>
          <a:bodyPr vert="eaVert" lIns="90170" tIns="46990" rIns="90170" bIns="4699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Arial" panose="0208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nvPr>
        </p:nvSpPr>
        <p:spPr>
          <a:xfrm>
            <a:off x="669925" y="952500"/>
            <a:ext cx="9828101" cy="5388907"/>
          </a:xfrm>
        </p:spPr>
        <p:txBody>
          <a:bodyPr vert="eaVert"/>
          <a:lstStyle>
            <a:lvl1pPr indent="0" eaLnBrk="1" fontAlgn="auto" latinLnBrk="0" hangingPunct="1">
              <a:defRPr>
                <a:solidFill>
                  <a:schemeClr val="tx1"/>
                </a:solidFill>
                <a:latin typeface="Arial" panose="02080604020202020204" pitchFamily="34" charset="0"/>
                <a:ea typeface="微软雅黑" panose="020B0503020204020204" charset="-122"/>
              </a:defRPr>
            </a:lvl1pPr>
            <a:lvl2pPr indent="0" eaLnBrk="1" fontAlgn="auto" latinLnBrk="0" hangingPunct="1">
              <a:defRPr>
                <a:solidFill>
                  <a:schemeClr val="tx1"/>
                </a:solidFill>
                <a:latin typeface="Arial" panose="02080604020202020204" pitchFamily="34" charset="0"/>
                <a:ea typeface="微软雅黑" panose="020B0503020204020204" charset="-122"/>
              </a:defRPr>
            </a:lvl2pPr>
            <a:lvl3pPr indent="0" eaLnBrk="1" fontAlgn="auto" latinLnBrk="0" hangingPunct="1">
              <a:defRPr>
                <a:solidFill>
                  <a:schemeClr val="tx1"/>
                </a:solidFill>
                <a:latin typeface="Arial" panose="02080604020202020204" pitchFamily="34" charset="0"/>
                <a:ea typeface="微软雅黑" panose="020B0503020204020204" charset="-122"/>
              </a:defRPr>
            </a:lvl3pPr>
            <a:lvl4pPr indent="0" eaLnBrk="1" fontAlgn="auto" latinLnBrk="0" hangingPunct="1">
              <a:defRPr>
                <a:solidFill>
                  <a:schemeClr val="tx1"/>
                </a:solidFill>
                <a:latin typeface="Arial" panose="02080604020202020204" pitchFamily="34" charset="0"/>
                <a:ea typeface="微软雅黑" panose="020B0503020204020204" charset="-122"/>
              </a:defRPr>
            </a:lvl4pPr>
            <a:lvl5pPr indent="0" eaLnBrk="1" fontAlgn="auto" latinLnBrk="0" hangingPunct="1">
              <a:defRPr>
                <a:solidFill>
                  <a:schemeClr val="tx1"/>
                </a:solidFill>
                <a:latin typeface="Arial" panose="0208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lvl1pPr>
              <a:defRPr>
                <a:latin typeface="Arial" panose="0208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lvl1pPr>
              <a:defRPr>
                <a:latin typeface="Arial" panose="02080604020202020204" pitchFamily="34" charset="0"/>
                <a:ea typeface="微软雅黑" panose="020B0503020204020204" charset="-122"/>
              </a:defRPr>
            </a:lvl1pPr>
          </a:lstStyle>
          <a:p>
            <a:endParaRPr lang="zh-CN" altLang="en-US"/>
          </a:p>
        </p:txBody>
      </p:sp>
      <p:sp>
        <p:nvSpPr>
          <p:cNvPr id="6" name="灯片编号占位符 5"/>
          <p:cNvSpPr>
            <a:spLocks noGrp="1"/>
          </p:cNvSpPr>
          <p:nvPr>
            <p:ph type="sldNum" sz="quarter" idx="12"/>
          </p:nvPr>
        </p:nvSpPr>
        <p:spPr/>
        <p:txBody>
          <a:bodyPr/>
          <a:lstStyle>
            <a:lvl1pPr>
              <a:defRPr>
                <a:latin typeface="Arial" panose="0208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pic>
        <p:nvPicPr>
          <p:cNvPr id="6" name="图片 5" descr="1 (11)"/>
          <p:cNvPicPr>
            <a:picLocks noChangeAspect="1"/>
          </p:cNvPicPr>
          <p:nvPr>
            <p:custDataLst>
              <p:tags r:id="rId2"/>
            </p:custDataLst>
          </p:nvPr>
        </p:nvPicPr>
        <p:blipFill>
          <a:blip r:embed="rId3"/>
          <a:stretch>
            <a:fillRect/>
          </a:stretch>
        </p:blipFill>
        <p:spPr>
          <a:xfrm>
            <a:off x="0" y="6137910"/>
            <a:ext cx="720090" cy="720090"/>
          </a:xfrm>
          <a:prstGeom prst="rect">
            <a:avLst/>
          </a:prstGeom>
        </p:spPr>
      </p:pic>
      <p:pic>
        <p:nvPicPr>
          <p:cNvPr id="2" name="图片 1" descr="1 (12)"/>
          <p:cNvPicPr>
            <a:picLocks noChangeAspect="1"/>
          </p:cNvPicPr>
          <p:nvPr>
            <p:custDataLst>
              <p:tags r:id="rId4"/>
            </p:custDataLst>
          </p:nvPr>
        </p:nvPicPr>
        <p:blipFill>
          <a:blip r:embed="rId5"/>
          <a:stretch>
            <a:fillRect/>
          </a:stretch>
        </p:blipFill>
        <p:spPr>
          <a:xfrm>
            <a:off x="11471910" y="0"/>
            <a:ext cx="720090" cy="720090"/>
          </a:xfrm>
          <a:prstGeom prst="rect">
            <a:avLst/>
          </a:prstGeom>
        </p:spPr>
      </p:pic>
      <p:sp>
        <p:nvSpPr>
          <p:cNvPr id="3" name="日期占位符 2"/>
          <p:cNvSpPr>
            <a:spLocks noGrp="1"/>
          </p:cNvSpPr>
          <p:nvPr>
            <p:ph type="dt" sz="half" idx="10"/>
          </p:nvPr>
        </p:nvSpPr>
        <p:spPr/>
        <p:txBody>
          <a:bodyPr/>
          <a:lstStyle>
            <a:lvl1pPr>
              <a:defRPr>
                <a:latin typeface="Arial" panose="0208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lvl1pPr>
              <a:defRPr>
                <a:latin typeface="Arial" panose="02080604020202020204" pitchFamily="34" charset="0"/>
                <a:ea typeface="微软雅黑" panose="020B0503020204020204" charset="-122"/>
              </a:defRPr>
            </a:lvl1pPr>
          </a:lstStyle>
          <a:p>
            <a:endParaRPr lang="zh-CN" altLang="en-US"/>
          </a:p>
        </p:txBody>
      </p:sp>
      <p:sp>
        <p:nvSpPr>
          <p:cNvPr id="5" name="灯片编号占位符 4"/>
          <p:cNvSpPr>
            <a:spLocks noGrp="1"/>
          </p:cNvSpPr>
          <p:nvPr>
            <p:ph type="sldNum" sz="quarter" idx="12"/>
          </p:nvPr>
        </p:nvSpPr>
        <p:spPr/>
        <p:txBody>
          <a:bodyPr/>
          <a:lstStyle>
            <a:lvl1pPr>
              <a:defRPr>
                <a:latin typeface="Arial" panose="02080604020202020204" pitchFamily="34" charset="0"/>
                <a:ea typeface="微软雅黑" panose="020B0503020204020204" charset="-122"/>
              </a:defRPr>
            </a:lvl1pPr>
          </a:lstStyle>
          <a:p>
            <a:fld id="{49AE70B2-8BF9-45C0-BB95-33D1B9D3A854}" type="slidenum">
              <a:rPr lang="zh-CN" altLang="en-US" smtClean="0"/>
            </a:fld>
            <a:endParaRPr lang="zh-CN" altLang="en-US"/>
          </a:p>
        </p:txBody>
      </p:sp>
      <p:sp>
        <p:nvSpPr>
          <p:cNvPr id="7" name="内容占位符 6"/>
          <p:cNvSpPr>
            <a:spLocks noGrp="1"/>
          </p:cNvSpPr>
          <p:nvPr>
            <p:ph sz="quarter" idx="13"/>
          </p:nvPr>
        </p:nvSpPr>
        <p:spPr>
          <a:xfrm>
            <a:off x="669930" y="952508"/>
            <a:ext cx="10852237" cy="5388907"/>
          </a:xfrm>
        </p:spPr>
        <p:txBody>
          <a:bodyPr/>
          <a:lstStyle>
            <a:lvl1pPr>
              <a:defRPr>
                <a:solidFill>
                  <a:schemeClr val="tx1"/>
                </a:solidFill>
                <a:latin typeface="Arial" panose="02080604020202020204" pitchFamily="34" charset="0"/>
                <a:ea typeface="微软雅黑" panose="020B0503020204020204" charset="-122"/>
              </a:defRPr>
            </a:lvl1pPr>
            <a:lvl2pPr>
              <a:defRPr>
                <a:solidFill>
                  <a:schemeClr val="tx1"/>
                </a:solidFill>
                <a:latin typeface="Arial" panose="02080604020202020204" pitchFamily="34" charset="0"/>
                <a:ea typeface="微软雅黑" panose="020B0503020204020204" charset="-122"/>
              </a:defRPr>
            </a:lvl2pPr>
            <a:lvl3pPr>
              <a:defRPr>
                <a:solidFill>
                  <a:schemeClr val="tx1"/>
                </a:solidFill>
                <a:latin typeface="Arial" panose="02080604020202020204" pitchFamily="34" charset="0"/>
                <a:ea typeface="微软雅黑" panose="020B0503020204020204" charset="-122"/>
              </a:defRPr>
            </a:lvl3pPr>
            <a:lvl4pPr>
              <a:defRPr>
                <a:solidFill>
                  <a:schemeClr val="tx1"/>
                </a:solidFill>
                <a:latin typeface="Arial" panose="02080604020202020204" pitchFamily="34" charset="0"/>
                <a:ea typeface="微软雅黑" panose="020B0503020204020204" charset="-122"/>
              </a:defRPr>
            </a:lvl4pPr>
            <a:lvl5pPr>
              <a:defRPr>
                <a:solidFill>
                  <a:schemeClr val="tx1"/>
                </a:solidFill>
                <a:latin typeface="Arial" panose="0208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pic>
        <p:nvPicPr>
          <p:cNvPr id="2" name="图片 1" descr="未标题-12_画板 1"/>
          <p:cNvPicPr>
            <a:picLocks noChangeAspect="1"/>
          </p:cNvPicPr>
          <p:nvPr>
            <p:custDataLst>
              <p:tags r:id="rId2"/>
            </p:custDataLst>
          </p:nvPr>
        </p:nvPicPr>
        <p:blipFill>
          <a:blip r:embed="rId3"/>
          <a:stretch>
            <a:fillRect/>
          </a:stretch>
        </p:blipFill>
        <p:spPr>
          <a:xfrm>
            <a:off x="10143" y="0"/>
            <a:ext cx="12171714" cy="6858000"/>
          </a:xfrm>
          <a:prstGeom prst="rect">
            <a:avLst/>
          </a:prstGeom>
        </p:spPr>
      </p:pic>
      <p:sp>
        <p:nvSpPr>
          <p:cNvPr id="3" name="日期占位符 2"/>
          <p:cNvSpPr>
            <a:spLocks noGrp="1"/>
          </p:cNvSpPr>
          <p:nvPr>
            <p:ph type="dt" sz="half" idx="10"/>
          </p:nvPr>
        </p:nvSpPr>
        <p:spPr/>
        <p:txBody>
          <a:bodyPr/>
          <a:lstStyle>
            <a:lvl1pPr>
              <a:defRPr>
                <a:latin typeface="Arial" panose="0208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lvl1pPr>
              <a:defRPr>
                <a:latin typeface="Arial" panose="02080604020202020204" pitchFamily="34" charset="0"/>
                <a:ea typeface="微软雅黑" panose="020B0503020204020204" charset="-122"/>
              </a:defRPr>
            </a:lvl1pPr>
          </a:lstStyle>
          <a:p>
            <a:endParaRPr lang="zh-CN" altLang="en-US"/>
          </a:p>
        </p:txBody>
      </p:sp>
      <p:sp>
        <p:nvSpPr>
          <p:cNvPr id="5" name="灯片编号占位符 4"/>
          <p:cNvSpPr>
            <a:spLocks noGrp="1"/>
          </p:cNvSpPr>
          <p:nvPr>
            <p:ph type="sldNum" sz="quarter" idx="12"/>
          </p:nvPr>
        </p:nvSpPr>
        <p:spPr/>
        <p:txBody>
          <a:bodyPr/>
          <a:lstStyle>
            <a:lvl1pPr>
              <a:defRPr>
                <a:latin typeface="Arial" panose="02080604020202020204" pitchFamily="34" charset="0"/>
                <a:ea typeface="微软雅黑" panose="020B0503020204020204" charset="-122"/>
              </a:defRPr>
            </a:lvl1pPr>
          </a:lstStyle>
          <a:p>
            <a:fld id="{49AE70B2-8BF9-45C0-BB95-33D1B9D3A854}" type="slidenum">
              <a:rPr lang="zh-CN" altLang="en-US" smtClean="0"/>
            </a:fld>
            <a:endParaRPr lang="zh-CN" altLang="en-US"/>
          </a:p>
        </p:txBody>
      </p:sp>
      <p:sp>
        <p:nvSpPr>
          <p:cNvPr id="6" name="标题 1"/>
          <p:cNvSpPr>
            <a:spLocks noGrp="1"/>
          </p:cNvSpPr>
          <p:nvPr>
            <p:ph type="title" hasCustomPrompt="1"/>
            <p:custDataLst>
              <p:tags r:id="rId4"/>
            </p:custDataLst>
          </p:nvPr>
        </p:nvSpPr>
        <p:spPr>
          <a:xfrm>
            <a:off x="1652270" y="1786364"/>
            <a:ext cx="8890064" cy="1200150"/>
          </a:xfrm>
        </p:spPr>
        <p:txBody>
          <a:bodyPr vert="horz" wrap="square" lIns="0" tIns="0" rIns="0" bIns="0" rtlCol="0" anchor="b" anchorCtr="0">
            <a:normAutofit/>
          </a:bodyPr>
          <a:lstStyle>
            <a:lvl1pPr marL="0" marR="0" algn="ctr" defTabSz="914400" rtl="0" eaLnBrk="1" fontAlgn="auto" latinLnBrk="0" hangingPunct="1">
              <a:lnSpc>
                <a:spcPct val="100000"/>
              </a:lnSpc>
              <a:spcBef>
                <a:spcPct val="0"/>
              </a:spcBef>
              <a:buClrTx/>
              <a:buSzTx/>
              <a:buFontTx/>
              <a:buNone/>
              <a:defRPr kumimoji="0" lang="zh-CN" altLang="en-US" sz="7000" b="1" i="0" u="none" strike="noStrike" kern="1200" cap="none" spc="1000" normalizeH="0" baseline="0" noProof="1" dirty="0">
                <a:solidFill>
                  <a:schemeClr val="dk1">
                    <a:lumMod val="85000"/>
                    <a:lumOff val="15000"/>
                  </a:schemeClr>
                </a:solidFill>
                <a:uFillTx/>
                <a:latin typeface="Arial" panose="02080604020202020204" pitchFamily="34" charset="0"/>
                <a:ea typeface="汉仪旗黑-85S" panose="00020600040101010101" pitchFamily="18" charset="-122"/>
                <a:cs typeface="+mj-cs"/>
              </a:defRPr>
            </a:lvl1pPr>
          </a:lstStyle>
          <a:p>
            <a:pPr lvl="0"/>
            <a:r>
              <a:rPr>
                <a:sym typeface="+mn-ea"/>
              </a:rPr>
              <a:t>编辑标题</a:t>
            </a:r>
            <a:endParaRPr>
              <a:sym typeface="+mn-ea"/>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通用">
    <p:spTree>
      <p:nvGrpSpPr>
        <p:cNvPr id="1" name=""/>
        <p:cNvGrpSpPr/>
        <p:nvPr/>
      </p:nvGrpSpPr>
      <p:grpSpPr>
        <a:xfrm>
          <a:off x="0" y="0"/>
          <a:ext cx="0" cy="0"/>
          <a:chOff x="0" y="0"/>
          <a:chExt cx="0" cy="0"/>
        </a:xfrm>
      </p:grpSpPr>
      <p:pic>
        <p:nvPicPr>
          <p:cNvPr id="7" name="图片 6" descr="1 (11)"/>
          <p:cNvPicPr>
            <a:picLocks noChangeAspect="1"/>
          </p:cNvPicPr>
          <p:nvPr>
            <p:custDataLst>
              <p:tags r:id="rId2"/>
            </p:custDataLst>
          </p:nvPr>
        </p:nvPicPr>
        <p:blipFill>
          <a:blip r:embed="rId3"/>
          <a:stretch>
            <a:fillRect/>
          </a:stretch>
        </p:blipFill>
        <p:spPr>
          <a:xfrm>
            <a:off x="0" y="6137910"/>
            <a:ext cx="720090" cy="720090"/>
          </a:xfrm>
          <a:prstGeom prst="rect">
            <a:avLst/>
          </a:prstGeom>
        </p:spPr>
      </p:pic>
      <p:pic>
        <p:nvPicPr>
          <p:cNvPr id="6" name="图片 5" descr="1 (12)"/>
          <p:cNvPicPr>
            <a:picLocks noChangeAspect="1"/>
          </p:cNvPicPr>
          <p:nvPr>
            <p:custDataLst>
              <p:tags r:id="rId4"/>
            </p:custDataLst>
          </p:nvPr>
        </p:nvPicPr>
        <p:blipFill>
          <a:blip r:embed="rId5"/>
          <a:stretch>
            <a:fillRect/>
          </a:stretch>
        </p:blipFill>
        <p:spPr>
          <a:xfrm>
            <a:off x="11471910" y="0"/>
            <a:ext cx="720090" cy="720090"/>
          </a:xfrm>
          <a:prstGeom prst="rect">
            <a:avLst/>
          </a:prstGeom>
        </p:spPr>
      </p:pic>
      <p:sp>
        <p:nvSpPr>
          <p:cNvPr id="2" name="标题 1"/>
          <p:cNvSpPr>
            <a:spLocks noGrp="1"/>
          </p:cNvSpPr>
          <p:nvPr>
            <p:ph type="title"/>
            <p:custDataLst>
              <p:tags r:id="rId6"/>
            </p:custDataLst>
          </p:nvPr>
        </p:nvSpPr>
        <p:spPr/>
        <p:txBody>
          <a:bodyPr/>
          <a:lstStyle>
            <a:lvl1pPr>
              <a:defRPr baseline="0">
                <a:solidFill>
                  <a:schemeClr val="tx1"/>
                </a:solidFill>
                <a:latin typeface="Arial" panose="0208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7"/>
            </p:custDataLst>
          </p:nvPr>
        </p:nvSpPr>
        <p:spPr/>
        <p:txBody>
          <a:bodyPr/>
          <a:lstStyle>
            <a:lvl1pPr>
              <a:defRPr>
                <a:latin typeface="Arial" panose="0208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a:lstStyle>
            <a:lvl1pPr>
              <a:defRPr>
                <a:latin typeface="Arial" panose="0208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9"/>
            </p:custDataLst>
          </p:nvPr>
        </p:nvSpPr>
        <p:spPr/>
        <p:txBody>
          <a:bodyPr/>
          <a:lstStyle>
            <a:lvl1pPr>
              <a:defRPr>
                <a:latin typeface="Arial" panose="0208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相框">
    <p:spTree>
      <p:nvGrpSpPr>
        <p:cNvPr id="1" name=""/>
        <p:cNvGrpSpPr/>
        <p:nvPr/>
      </p:nvGrpSpPr>
      <p:grpSpPr>
        <a:xfrm>
          <a:off x="0" y="0"/>
          <a:ext cx="0" cy="0"/>
          <a:chOff x="0" y="0"/>
          <a:chExt cx="0" cy="0"/>
        </a:xfrm>
      </p:grpSpPr>
      <p:sp>
        <p:nvSpPr>
          <p:cNvPr id="9" name="矩形 8"/>
          <p:cNvSpPr/>
          <p:nvPr>
            <p:custDataLst>
              <p:tags r:id="rId2"/>
            </p:custDataLst>
          </p:nvPr>
        </p:nvSpPr>
        <p:spPr>
          <a:xfrm>
            <a:off x="294600" y="302400"/>
            <a:ext cx="11602796" cy="6253188"/>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pic>
        <p:nvPicPr>
          <p:cNvPr id="8" name="图片 7" descr="1 (11)"/>
          <p:cNvPicPr>
            <a:picLocks noChangeAspect="1"/>
          </p:cNvPicPr>
          <p:nvPr>
            <p:custDataLst>
              <p:tags r:id="rId3"/>
            </p:custDataLst>
          </p:nvPr>
        </p:nvPicPr>
        <p:blipFill>
          <a:blip r:embed="rId4"/>
          <a:stretch>
            <a:fillRect/>
          </a:stretch>
        </p:blipFill>
        <p:spPr>
          <a:xfrm>
            <a:off x="0" y="0"/>
            <a:ext cx="720090" cy="720090"/>
          </a:xfrm>
          <a:prstGeom prst="rect">
            <a:avLst/>
          </a:prstGeom>
        </p:spPr>
      </p:pic>
      <p:pic>
        <p:nvPicPr>
          <p:cNvPr id="6" name="图片 5" descr="1 (12)"/>
          <p:cNvPicPr>
            <a:picLocks noChangeAspect="1"/>
          </p:cNvPicPr>
          <p:nvPr>
            <p:custDataLst>
              <p:tags r:id="rId5"/>
            </p:custDataLst>
          </p:nvPr>
        </p:nvPicPr>
        <p:blipFill>
          <a:blip r:embed="rId6"/>
          <a:stretch>
            <a:fillRect/>
          </a:stretch>
        </p:blipFill>
        <p:spPr>
          <a:xfrm>
            <a:off x="11471910" y="6137910"/>
            <a:ext cx="720090" cy="720090"/>
          </a:xfrm>
          <a:prstGeom prst="rect">
            <a:avLst/>
          </a:prstGeom>
        </p:spPr>
      </p:pic>
      <p:sp>
        <p:nvSpPr>
          <p:cNvPr id="2" name="标题 1"/>
          <p:cNvSpPr>
            <a:spLocks noGrp="1"/>
          </p:cNvSpPr>
          <p:nvPr>
            <p:ph type="title" hasCustomPrompt="1"/>
            <p:custDataLst>
              <p:tags r:id="rId7"/>
            </p:custDataLst>
          </p:nvPr>
        </p:nvSpPr>
        <p:spPr>
          <a:xfrm>
            <a:off x="1281600" y="1249200"/>
            <a:ext cx="9626400" cy="723600"/>
          </a:xfrm>
        </p:spPr>
        <p:txBody>
          <a:bodyPr anchor="ctr"/>
          <a:lstStyle>
            <a:lvl1pPr>
              <a:defRPr sz="3200" baseline="0">
                <a:solidFill>
                  <a:schemeClr val="tx1"/>
                </a:solidFill>
                <a:latin typeface="Arial" panose="02080604020202020204" pitchFamily="34" charset="0"/>
                <a:ea typeface="微软雅黑" panose="020B0503020204020204" charset="-122"/>
              </a:defRPr>
            </a:lvl1pPr>
          </a:lstStyle>
          <a:p>
            <a:r>
              <a:rPr lang="zh-CN" altLang="en-US" dirty="0"/>
              <a:t>单击此处编辑标题</a:t>
            </a:r>
            <a:endParaRPr lang="zh-CN" altLang="en-US" dirty="0"/>
          </a:p>
        </p:txBody>
      </p:sp>
      <p:sp>
        <p:nvSpPr>
          <p:cNvPr id="7" name="内容占位符 6"/>
          <p:cNvSpPr>
            <a:spLocks noGrp="1"/>
          </p:cNvSpPr>
          <p:nvPr>
            <p:ph sz="quarter" idx="13"/>
            <p:custDataLst>
              <p:tags r:id="rId8"/>
            </p:custDataLst>
          </p:nvPr>
        </p:nvSpPr>
        <p:spPr>
          <a:xfrm>
            <a:off x="1281113" y="2163600"/>
            <a:ext cx="9626600" cy="3445200"/>
          </a:xfrm>
        </p:spPr>
        <p:txBody>
          <a:bodyPr/>
          <a:lstStyle>
            <a:lvl1pPr>
              <a:defRPr baseline="0">
                <a:solidFill>
                  <a:schemeClr val="tx1"/>
                </a:solidFill>
                <a:latin typeface="Arial" panose="02080604020202020204" pitchFamily="34" charset="0"/>
                <a:ea typeface="微软雅黑" panose="020B0503020204020204" charset="-122"/>
              </a:defRPr>
            </a:lvl1pPr>
            <a:lvl2pPr>
              <a:defRPr baseline="0">
                <a:solidFill>
                  <a:schemeClr val="tx1"/>
                </a:solidFill>
                <a:latin typeface="Arial" panose="02080604020202020204" pitchFamily="34" charset="0"/>
                <a:ea typeface="微软雅黑" panose="020B0503020204020204" charset="-122"/>
              </a:defRPr>
            </a:lvl2pPr>
            <a:lvl3pPr>
              <a:defRPr baseline="0">
                <a:solidFill>
                  <a:schemeClr val="tx1"/>
                </a:solidFill>
                <a:latin typeface="Arial" panose="02080604020202020204" pitchFamily="34" charset="0"/>
                <a:ea typeface="微软雅黑" panose="020B0503020204020204" charset="-122"/>
              </a:defRPr>
            </a:lvl3pPr>
            <a:lvl4pPr>
              <a:defRPr baseline="0">
                <a:solidFill>
                  <a:schemeClr val="tx1"/>
                </a:solidFill>
                <a:latin typeface="Arial" panose="02080604020202020204" pitchFamily="34" charset="0"/>
                <a:ea typeface="微软雅黑" panose="020B0503020204020204" charset="-122"/>
              </a:defRPr>
            </a:lvl4pPr>
            <a:lvl5pPr>
              <a:defRPr baseline="0">
                <a:solidFill>
                  <a:schemeClr val="tx1"/>
                </a:solidFill>
                <a:latin typeface="Arial" panose="0208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日期占位符 2"/>
          <p:cNvSpPr>
            <a:spLocks noGrp="1"/>
          </p:cNvSpPr>
          <p:nvPr>
            <p:ph type="dt" sz="half" idx="10"/>
            <p:custDataLst>
              <p:tags r:id="rId9"/>
            </p:custDataLst>
          </p:nvPr>
        </p:nvSpPr>
        <p:spPr/>
        <p:txBody>
          <a:bodyPr/>
          <a:lstStyle>
            <a:lvl1pPr>
              <a:defRPr>
                <a:latin typeface="Arial" panose="0208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0"/>
            </p:custDataLst>
          </p:nvPr>
        </p:nvSpPr>
        <p:spPr/>
        <p:txBody>
          <a:bodyPr/>
          <a:lstStyle>
            <a:lvl1pPr>
              <a:defRPr>
                <a:latin typeface="Arial" panose="0208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1"/>
            </p:custDataLst>
          </p:nvPr>
        </p:nvSpPr>
        <p:spPr/>
        <p:txBody>
          <a:bodyPr/>
          <a:lstStyle>
            <a:lvl1pPr>
              <a:defRPr>
                <a:latin typeface="Arial" panose="0208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左右">
    <p:spTree>
      <p:nvGrpSpPr>
        <p:cNvPr id="1" name=""/>
        <p:cNvGrpSpPr/>
        <p:nvPr/>
      </p:nvGrpSpPr>
      <p:grpSpPr>
        <a:xfrm>
          <a:off x="0" y="0"/>
          <a:ext cx="0" cy="0"/>
          <a:chOff x="0" y="0"/>
          <a:chExt cx="0" cy="0"/>
        </a:xfrm>
      </p:grpSpPr>
      <p:sp>
        <p:nvSpPr>
          <p:cNvPr id="10" name="矩形 9"/>
          <p:cNvSpPr/>
          <p:nvPr>
            <p:custDataLst>
              <p:tags r:id="rId2"/>
            </p:custDataLst>
          </p:nvPr>
        </p:nvSpPr>
        <p:spPr>
          <a:xfrm>
            <a:off x="0" y="-10800"/>
            <a:ext cx="4827588" cy="6868795"/>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pic>
        <p:nvPicPr>
          <p:cNvPr id="8" name="图片 7" descr="1 (11)"/>
          <p:cNvPicPr>
            <a:picLocks noChangeAspect="1"/>
          </p:cNvPicPr>
          <p:nvPr>
            <p:custDataLst>
              <p:tags r:id="rId3"/>
            </p:custDataLst>
          </p:nvPr>
        </p:nvPicPr>
        <p:blipFill>
          <a:blip r:embed="rId4"/>
          <a:stretch>
            <a:fillRect/>
          </a:stretch>
        </p:blipFill>
        <p:spPr>
          <a:xfrm>
            <a:off x="0" y="-10800"/>
            <a:ext cx="720090" cy="720090"/>
          </a:xfrm>
          <a:prstGeom prst="rect">
            <a:avLst/>
          </a:prstGeom>
        </p:spPr>
      </p:pic>
      <p:pic>
        <p:nvPicPr>
          <p:cNvPr id="6" name="图片 5" descr="1 (12)"/>
          <p:cNvPicPr>
            <a:picLocks noChangeAspect="1"/>
          </p:cNvPicPr>
          <p:nvPr>
            <p:custDataLst>
              <p:tags r:id="rId5"/>
            </p:custDataLst>
          </p:nvPr>
        </p:nvPicPr>
        <p:blipFill>
          <a:blip r:embed="rId6"/>
          <a:stretch>
            <a:fillRect/>
          </a:stretch>
        </p:blipFill>
        <p:spPr>
          <a:xfrm>
            <a:off x="11471910" y="6137910"/>
            <a:ext cx="720090" cy="720090"/>
          </a:xfrm>
          <a:prstGeom prst="rect">
            <a:avLst/>
          </a:prstGeom>
        </p:spPr>
      </p:pic>
      <p:sp>
        <p:nvSpPr>
          <p:cNvPr id="2" name="标题 1"/>
          <p:cNvSpPr>
            <a:spLocks noGrp="1"/>
          </p:cNvSpPr>
          <p:nvPr>
            <p:ph type="title" hasCustomPrompt="1"/>
            <p:custDataLst>
              <p:tags r:id="rId7"/>
            </p:custDataLst>
          </p:nvPr>
        </p:nvSpPr>
        <p:spPr>
          <a:xfrm>
            <a:off x="583200" y="770400"/>
            <a:ext cx="3960000" cy="882000"/>
          </a:xfrm>
        </p:spPr>
        <p:txBody>
          <a:bodyPr anchor="ctr" anchorCtr="0"/>
          <a:lstStyle>
            <a:lvl1pPr>
              <a:defRPr sz="3600" baseline="0">
                <a:solidFill>
                  <a:schemeClr val="tx1"/>
                </a:solidFill>
                <a:latin typeface="Arial" panose="02080604020202020204" pitchFamily="34" charset="0"/>
                <a:ea typeface="微软雅黑" panose="020B0503020204020204"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8"/>
            </p:custDataLst>
          </p:nvPr>
        </p:nvSpPr>
        <p:spPr/>
        <p:txBody>
          <a:bodyPr/>
          <a:lstStyle>
            <a:lvl1pPr>
              <a:defRPr>
                <a:latin typeface="Arial" panose="0208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lvl1pPr>
              <a:defRPr>
                <a:latin typeface="Arial" panose="0208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lvl1pPr>
              <a:defRPr>
                <a:latin typeface="Arial" panose="0208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1"/>
            </p:custDataLst>
          </p:nvPr>
        </p:nvSpPr>
        <p:spPr>
          <a:xfrm>
            <a:off x="586800" y="1764000"/>
            <a:ext cx="3956400" cy="4093200"/>
          </a:xfrm>
        </p:spPr>
        <p:txBody>
          <a:bodyPr/>
          <a:lstStyle>
            <a:lvl1pPr>
              <a:defRPr baseline="0">
                <a:solidFill>
                  <a:schemeClr val="tx1"/>
                </a:solidFill>
                <a:latin typeface="Arial" panose="02080604020202020204" pitchFamily="34" charset="0"/>
                <a:ea typeface="微软雅黑" panose="020B0503020204020204" charset="-122"/>
              </a:defRPr>
            </a:lvl1pPr>
            <a:lvl2pPr>
              <a:defRPr baseline="0">
                <a:solidFill>
                  <a:schemeClr val="tx1"/>
                </a:solidFill>
                <a:latin typeface="Arial" panose="02080604020202020204" pitchFamily="34" charset="0"/>
                <a:ea typeface="微软雅黑" panose="020B0503020204020204" charset="-122"/>
              </a:defRPr>
            </a:lvl2pPr>
            <a:lvl3pPr>
              <a:defRPr baseline="0">
                <a:solidFill>
                  <a:schemeClr val="tx1"/>
                </a:solidFill>
                <a:latin typeface="Arial" panose="02080604020202020204" pitchFamily="34" charset="0"/>
                <a:ea typeface="微软雅黑" panose="020B0503020204020204" charset="-122"/>
              </a:defRPr>
            </a:lvl3pPr>
            <a:lvl4pPr>
              <a:defRPr baseline="0">
                <a:solidFill>
                  <a:schemeClr val="tx1"/>
                </a:solidFill>
                <a:latin typeface="Arial" panose="02080604020202020204" pitchFamily="34" charset="0"/>
                <a:ea typeface="微软雅黑" panose="020B0503020204020204" charset="-122"/>
              </a:defRPr>
            </a:lvl4pPr>
            <a:lvl5pPr>
              <a:defRPr baseline="0">
                <a:solidFill>
                  <a:schemeClr val="tx1"/>
                </a:solidFill>
                <a:latin typeface="Arial" panose="0208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2"/>
            </p:custDataLst>
          </p:nvPr>
        </p:nvSpPr>
        <p:spPr>
          <a:xfrm>
            <a:off x="5101200" y="769938"/>
            <a:ext cx="6480000" cy="5087937"/>
          </a:xfrm>
        </p:spPr>
        <p:txBody>
          <a:bodyPr/>
          <a:lstStyle>
            <a:lvl1pPr>
              <a:defRPr baseline="0">
                <a:solidFill>
                  <a:schemeClr val="tx1"/>
                </a:solidFill>
                <a:latin typeface="Arial" panose="02080604020202020204" pitchFamily="34" charset="0"/>
                <a:ea typeface="微软雅黑" panose="020B0503020204020204" charset="-122"/>
              </a:defRPr>
            </a:lvl1pPr>
            <a:lvl2pPr>
              <a:defRPr baseline="0">
                <a:solidFill>
                  <a:schemeClr val="tx1"/>
                </a:solidFill>
                <a:latin typeface="Arial" panose="02080604020202020204" pitchFamily="34" charset="0"/>
                <a:ea typeface="微软雅黑" panose="020B0503020204020204" charset="-122"/>
              </a:defRPr>
            </a:lvl2pPr>
            <a:lvl3pPr>
              <a:defRPr baseline="0">
                <a:solidFill>
                  <a:schemeClr val="tx1"/>
                </a:solidFill>
                <a:latin typeface="Arial" panose="02080604020202020204" pitchFamily="34" charset="0"/>
                <a:ea typeface="微软雅黑" panose="020B0503020204020204" charset="-122"/>
              </a:defRPr>
            </a:lvl3pPr>
            <a:lvl4pPr>
              <a:defRPr baseline="0">
                <a:solidFill>
                  <a:schemeClr val="tx1"/>
                </a:solidFill>
                <a:latin typeface="Arial" panose="02080604020202020204" pitchFamily="34" charset="0"/>
                <a:ea typeface="微软雅黑" panose="020B0503020204020204" charset="-122"/>
              </a:defRPr>
            </a:lvl4pPr>
            <a:lvl5pPr>
              <a:defRPr baseline="0">
                <a:solidFill>
                  <a:schemeClr val="tx1"/>
                </a:solidFill>
                <a:latin typeface="Arial" panose="0208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上下">
    <p:spTree>
      <p:nvGrpSpPr>
        <p:cNvPr id="1" name=""/>
        <p:cNvGrpSpPr/>
        <p:nvPr/>
      </p:nvGrpSpPr>
      <p:grpSpPr>
        <a:xfrm>
          <a:off x="0" y="0"/>
          <a:ext cx="0" cy="0"/>
          <a:chOff x="0" y="0"/>
          <a:chExt cx="0" cy="0"/>
        </a:xfrm>
      </p:grpSpPr>
      <p:sp>
        <p:nvSpPr>
          <p:cNvPr id="10" name="矩形 9"/>
          <p:cNvSpPr/>
          <p:nvPr>
            <p:custDataLst>
              <p:tags r:id="rId2"/>
            </p:custDataLst>
          </p:nvPr>
        </p:nvSpPr>
        <p:spPr>
          <a:xfrm>
            <a:off x="0" y="-10800"/>
            <a:ext cx="12189600" cy="2660396"/>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pic>
        <p:nvPicPr>
          <p:cNvPr id="8" name="图片 7" descr="1 (11)"/>
          <p:cNvPicPr>
            <a:picLocks noChangeAspect="1"/>
          </p:cNvPicPr>
          <p:nvPr>
            <p:custDataLst>
              <p:tags r:id="rId3"/>
            </p:custDataLst>
          </p:nvPr>
        </p:nvPicPr>
        <p:blipFill>
          <a:blip r:embed="rId4"/>
          <a:stretch>
            <a:fillRect/>
          </a:stretch>
        </p:blipFill>
        <p:spPr>
          <a:xfrm>
            <a:off x="0" y="6137910"/>
            <a:ext cx="720090" cy="720090"/>
          </a:xfrm>
          <a:prstGeom prst="rect">
            <a:avLst/>
          </a:prstGeom>
        </p:spPr>
      </p:pic>
      <p:pic>
        <p:nvPicPr>
          <p:cNvPr id="6" name="图片 5" descr="1 (12)"/>
          <p:cNvPicPr>
            <a:picLocks noChangeAspect="1"/>
          </p:cNvPicPr>
          <p:nvPr>
            <p:custDataLst>
              <p:tags r:id="rId5"/>
            </p:custDataLst>
          </p:nvPr>
        </p:nvPicPr>
        <p:blipFill>
          <a:blip r:embed="rId6"/>
          <a:stretch>
            <a:fillRect/>
          </a:stretch>
        </p:blipFill>
        <p:spPr>
          <a:xfrm>
            <a:off x="11471910" y="6137910"/>
            <a:ext cx="720090" cy="720090"/>
          </a:xfrm>
          <a:prstGeom prst="rect">
            <a:avLst/>
          </a:prstGeom>
        </p:spPr>
      </p:pic>
      <p:sp>
        <p:nvSpPr>
          <p:cNvPr id="2" name="标题 1"/>
          <p:cNvSpPr>
            <a:spLocks noGrp="1"/>
          </p:cNvSpPr>
          <p:nvPr>
            <p:ph type="title"/>
            <p:custDataLst>
              <p:tags r:id="rId7"/>
            </p:custDataLst>
          </p:nvPr>
        </p:nvSpPr>
        <p:spPr>
          <a:xfrm>
            <a:off x="612000" y="781200"/>
            <a:ext cx="10976400" cy="626400"/>
          </a:xfrm>
        </p:spPr>
        <p:txBody>
          <a:bodyPr anchor="ctr"/>
          <a:lstStyle>
            <a:lvl1pPr algn="ctr">
              <a:defRPr sz="3600" baseline="0">
                <a:solidFill>
                  <a:schemeClr val="tx1"/>
                </a:solidFill>
                <a:latin typeface="Arial" panose="0208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8"/>
            </p:custDataLst>
          </p:nvPr>
        </p:nvSpPr>
        <p:spPr/>
        <p:txBody>
          <a:bodyPr/>
          <a:lstStyle>
            <a:lvl1pPr>
              <a:defRPr>
                <a:latin typeface="Arial" panose="0208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lvl1pPr>
              <a:defRPr>
                <a:latin typeface="Arial" panose="0208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lvl1pPr>
              <a:defRPr>
                <a:latin typeface="Arial" panose="0208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1"/>
            </p:custDataLst>
          </p:nvPr>
        </p:nvSpPr>
        <p:spPr>
          <a:xfrm>
            <a:off x="612000" y="1659600"/>
            <a:ext cx="10975975" cy="828000"/>
          </a:xfrm>
        </p:spPr>
        <p:txBody>
          <a:bodyPr/>
          <a:lstStyle>
            <a:lvl1pPr algn="ctr">
              <a:defRPr baseline="0">
                <a:solidFill>
                  <a:schemeClr val="tx1"/>
                </a:solidFill>
                <a:latin typeface="Arial" panose="0208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9" name="内容占位符 8"/>
          <p:cNvSpPr>
            <a:spLocks noGrp="1"/>
          </p:cNvSpPr>
          <p:nvPr>
            <p:ph sz="quarter" idx="14"/>
            <p:custDataLst>
              <p:tags r:id="rId12"/>
            </p:custDataLst>
          </p:nvPr>
        </p:nvSpPr>
        <p:spPr>
          <a:xfrm>
            <a:off x="612775" y="2808000"/>
            <a:ext cx="10965600" cy="3430800"/>
          </a:xfrm>
        </p:spPr>
        <p:txBody>
          <a:bodyPr/>
          <a:lstStyle>
            <a:lvl1pPr>
              <a:defRPr baseline="0">
                <a:solidFill>
                  <a:schemeClr val="tx1"/>
                </a:solidFill>
                <a:latin typeface="Arial" panose="02080604020202020204" pitchFamily="34" charset="0"/>
                <a:ea typeface="微软雅黑" panose="020B0503020204020204" charset="-122"/>
              </a:defRPr>
            </a:lvl1pPr>
            <a:lvl2pPr>
              <a:defRPr baseline="0">
                <a:solidFill>
                  <a:schemeClr val="tx1"/>
                </a:solidFill>
                <a:latin typeface="Arial" panose="02080604020202020204" pitchFamily="34" charset="0"/>
                <a:ea typeface="微软雅黑" panose="020B0503020204020204" charset="-122"/>
              </a:defRPr>
            </a:lvl2pPr>
            <a:lvl3pPr>
              <a:defRPr baseline="0">
                <a:solidFill>
                  <a:schemeClr val="tx1"/>
                </a:solidFill>
                <a:latin typeface="Arial" panose="02080604020202020204" pitchFamily="34" charset="0"/>
                <a:ea typeface="微软雅黑" panose="020B0503020204020204" charset="-122"/>
              </a:defRPr>
            </a:lvl3pPr>
            <a:lvl4pPr>
              <a:defRPr baseline="0">
                <a:solidFill>
                  <a:schemeClr val="tx1"/>
                </a:solidFill>
                <a:latin typeface="Arial" panose="02080604020202020204" pitchFamily="34" charset="0"/>
                <a:ea typeface="微软雅黑" panose="020B0503020204020204" charset="-122"/>
              </a:defRPr>
            </a:lvl4pPr>
            <a:lvl5pPr>
              <a:defRPr baseline="0">
                <a:solidFill>
                  <a:schemeClr val="tx1"/>
                </a:solidFill>
                <a:latin typeface="Arial" panose="0208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下上">
    <p:spTree>
      <p:nvGrpSpPr>
        <p:cNvPr id="1" name=""/>
        <p:cNvGrpSpPr/>
        <p:nvPr/>
      </p:nvGrpSpPr>
      <p:grpSpPr>
        <a:xfrm>
          <a:off x="0" y="0"/>
          <a:ext cx="0" cy="0"/>
          <a:chOff x="0" y="0"/>
          <a:chExt cx="0" cy="0"/>
        </a:xfrm>
      </p:grpSpPr>
      <p:sp>
        <p:nvSpPr>
          <p:cNvPr id="10" name="矩形 9"/>
          <p:cNvSpPr/>
          <p:nvPr>
            <p:custDataLst>
              <p:tags r:id="rId2"/>
            </p:custDataLst>
          </p:nvPr>
        </p:nvSpPr>
        <p:spPr>
          <a:xfrm>
            <a:off x="0" y="5029200"/>
            <a:ext cx="12189600" cy="1828800"/>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pic>
        <p:nvPicPr>
          <p:cNvPr id="8" name="图片 7" descr="1 (11)"/>
          <p:cNvPicPr>
            <a:picLocks noChangeAspect="1"/>
          </p:cNvPicPr>
          <p:nvPr>
            <p:custDataLst>
              <p:tags r:id="rId3"/>
            </p:custDataLst>
          </p:nvPr>
        </p:nvPicPr>
        <p:blipFill>
          <a:blip r:embed="rId4"/>
          <a:stretch>
            <a:fillRect/>
          </a:stretch>
        </p:blipFill>
        <p:spPr>
          <a:xfrm>
            <a:off x="0" y="0"/>
            <a:ext cx="720090" cy="720090"/>
          </a:xfrm>
          <a:prstGeom prst="rect">
            <a:avLst/>
          </a:prstGeom>
        </p:spPr>
      </p:pic>
      <p:pic>
        <p:nvPicPr>
          <p:cNvPr id="6" name="图片 5" descr="1 (12)"/>
          <p:cNvPicPr>
            <a:picLocks noChangeAspect="1"/>
          </p:cNvPicPr>
          <p:nvPr>
            <p:custDataLst>
              <p:tags r:id="rId5"/>
            </p:custDataLst>
          </p:nvPr>
        </p:nvPicPr>
        <p:blipFill>
          <a:blip r:embed="rId6"/>
          <a:stretch>
            <a:fillRect/>
          </a:stretch>
        </p:blipFill>
        <p:spPr>
          <a:xfrm>
            <a:off x="11471910" y="-5379"/>
            <a:ext cx="720090" cy="720090"/>
          </a:xfrm>
          <a:prstGeom prst="rect">
            <a:avLst/>
          </a:prstGeom>
        </p:spPr>
      </p:pic>
      <p:sp>
        <p:nvSpPr>
          <p:cNvPr id="2" name="标题 1"/>
          <p:cNvSpPr>
            <a:spLocks noGrp="1"/>
          </p:cNvSpPr>
          <p:nvPr>
            <p:ph type="title"/>
            <p:custDataLst>
              <p:tags r:id="rId7"/>
            </p:custDataLst>
          </p:nvPr>
        </p:nvSpPr>
        <p:spPr>
          <a:xfrm>
            <a:off x="604800" y="669600"/>
            <a:ext cx="10976400" cy="565200"/>
          </a:xfrm>
        </p:spPr>
        <p:txBody>
          <a:bodyPr anchor="ctr" anchorCtr="0"/>
          <a:lstStyle>
            <a:lvl1pPr algn="ctr">
              <a:defRPr sz="3200" baseline="0">
                <a:solidFill>
                  <a:schemeClr val="tx1"/>
                </a:solidFill>
                <a:latin typeface="Arial" panose="0208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8"/>
            </p:custDataLst>
          </p:nvPr>
        </p:nvSpPr>
        <p:spPr/>
        <p:txBody>
          <a:bodyPr/>
          <a:lstStyle>
            <a:lvl1pPr>
              <a:defRPr>
                <a:latin typeface="Arial" panose="0208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lvl1pPr>
              <a:defRPr>
                <a:latin typeface="Arial" panose="0208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lvl1pPr>
              <a:defRPr>
                <a:latin typeface="Arial" panose="0208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1"/>
            </p:custDataLst>
          </p:nvPr>
        </p:nvSpPr>
        <p:spPr>
          <a:xfrm>
            <a:off x="604837" y="1681200"/>
            <a:ext cx="10990800" cy="3211200"/>
          </a:xfrm>
        </p:spPr>
        <p:txBody>
          <a:bodyPr/>
          <a:lstStyle>
            <a:lvl1pPr>
              <a:defRPr baseline="0">
                <a:solidFill>
                  <a:schemeClr val="tx1"/>
                </a:solidFill>
                <a:latin typeface="Arial" panose="02080604020202020204" pitchFamily="34" charset="0"/>
                <a:ea typeface="微软雅黑" panose="020B0503020204020204" charset="-122"/>
              </a:defRPr>
            </a:lvl1pPr>
            <a:lvl2pPr>
              <a:defRPr baseline="0">
                <a:solidFill>
                  <a:schemeClr val="tx1"/>
                </a:solidFill>
                <a:latin typeface="Arial" panose="02080604020202020204" pitchFamily="34" charset="0"/>
                <a:ea typeface="微软雅黑" panose="020B0503020204020204" charset="-122"/>
              </a:defRPr>
            </a:lvl2pPr>
            <a:lvl3pPr>
              <a:defRPr baseline="0">
                <a:solidFill>
                  <a:schemeClr val="tx1"/>
                </a:solidFill>
                <a:latin typeface="Arial" panose="02080604020202020204" pitchFamily="34" charset="0"/>
                <a:ea typeface="微软雅黑" panose="020B0503020204020204" charset="-122"/>
              </a:defRPr>
            </a:lvl3pPr>
            <a:lvl4pPr>
              <a:defRPr baseline="0">
                <a:solidFill>
                  <a:schemeClr val="tx1"/>
                </a:solidFill>
                <a:latin typeface="Arial" panose="02080604020202020204" pitchFamily="34" charset="0"/>
                <a:ea typeface="微软雅黑" panose="020B0503020204020204" charset="-122"/>
              </a:defRPr>
            </a:lvl4pPr>
            <a:lvl5pPr>
              <a:defRPr baseline="0">
                <a:solidFill>
                  <a:schemeClr val="tx1"/>
                </a:solidFill>
                <a:latin typeface="Arial" panose="0208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文本占位符 8"/>
          <p:cNvSpPr>
            <a:spLocks noGrp="1"/>
          </p:cNvSpPr>
          <p:nvPr>
            <p:ph type="body" sz="quarter" idx="14"/>
            <p:custDataLst>
              <p:tags r:id="rId12"/>
            </p:custDataLst>
          </p:nvPr>
        </p:nvSpPr>
        <p:spPr>
          <a:xfrm>
            <a:off x="594000" y="5180400"/>
            <a:ext cx="11001600" cy="1011600"/>
          </a:xfrm>
        </p:spPr>
        <p:txBody>
          <a:bodyPr/>
          <a:lstStyle>
            <a:lvl1pPr>
              <a:defRPr baseline="0">
                <a:solidFill>
                  <a:schemeClr val="tx1"/>
                </a:solidFill>
                <a:latin typeface="Arial" panose="0208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导航">
    <p:spTree>
      <p:nvGrpSpPr>
        <p:cNvPr id="1" name=""/>
        <p:cNvGrpSpPr/>
        <p:nvPr/>
      </p:nvGrpSpPr>
      <p:grpSpPr>
        <a:xfrm>
          <a:off x="0" y="0"/>
          <a:ext cx="0" cy="0"/>
          <a:chOff x="0" y="0"/>
          <a:chExt cx="0" cy="0"/>
        </a:xfrm>
      </p:grpSpPr>
      <p:sp>
        <p:nvSpPr>
          <p:cNvPr id="10" name="矩形 9"/>
          <p:cNvSpPr/>
          <p:nvPr>
            <p:custDataLst>
              <p:tags r:id="rId2"/>
            </p:custDataLst>
          </p:nvPr>
        </p:nvSpPr>
        <p:spPr>
          <a:xfrm>
            <a:off x="0" y="-10800"/>
            <a:ext cx="12189600" cy="914400"/>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pic>
        <p:nvPicPr>
          <p:cNvPr id="8" name="图片 7" descr="1 (11)"/>
          <p:cNvPicPr>
            <a:picLocks noChangeAspect="1"/>
          </p:cNvPicPr>
          <p:nvPr>
            <p:custDataLst>
              <p:tags r:id="rId3"/>
            </p:custDataLst>
          </p:nvPr>
        </p:nvPicPr>
        <p:blipFill>
          <a:blip r:embed="rId4"/>
          <a:stretch>
            <a:fillRect/>
          </a:stretch>
        </p:blipFill>
        <p:spPr>
          <a:xfrm>
            <a:off x="11469510" y="-10800"/>
            <a:ext cx="720090" cy="720090"/>
          </a:xfrm>
          <a:prstGeom prst="rect">
            <a:avLst/>
          </a:prstGeom>
        </p:spPr>
      </p:pic>
      <p:pic>
        <p:nvPicPr>
          <p:cNvPr id="6" name="图片 5" descr="1 (12)"/>
          <p:cNvPicPr>
            <a:picLocks noChangeAspect="1"/>
          </p:cNvPicPr>
          <p:nvPr>
            <p:custDataLst>
              <p:tags r:id="rId5"/>
            </p:custDataLst>
          </p:nvPr>
        </p:nvPicPr>
        <p:blipFill>
          <a:blip r:embed="rId6"/>
          <a:stretch>
            <a:fillRect/>
          </a:stretch>
        </p:blipFill>
        <p:spPr>
          <a:xfrm>
            <a:off x="0" y="6137910"/>
            <a:ext cx="720090" cy="720090"/>
          </a:xfrm>
          <a:prstGeom prst="rect">
            <a:avLst/>
          </a:prstGeom>
        </p:spPr>
      </p:pic>
      <p:sp>
        <p:nvSpPr>
          <p:cNvPr id="2" name="标题 1"/>
          <p:cNvSpPr>
            <a:spLocks noGrp="1"/>
          </p:cNvSpPr>
          <p:nvPr>
            <p:ph type="title"/>
            <p:custDataLst>
              <p:tags r:id="rId7"/>
            </p:custDataLst>
          </p:nvPr>
        </p:nvSpPr>
        <p:spPr>
          <a:xfrm>
            <a:off x="579600" y="237600"/>
            <a:ext cx="11037600" cy="441964"/>
          </a:xfrm>
        </p:spPr>
        <p:txBody>
          <a:bodyPr/>
          <a:lstStyle>
            <a:lvl1pPr>
              <a:defRPr baseline="0">
                <a:solidFill>
                  <a:schemeClr val="tx1"/>
                </a:solidFill>
                <a:latin typeface="Arial" panose="0208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8"/>
            </p:custDataLst>
          </p:nvPr>
        </p:nvSpPr>
        <p:spPr/>
        <p:txBody>
          <a:bodyPr/>
          <a:lstStyle>
            <a:lvl1pPr>
              <a:defRPr>
                <a:latin typeface="Arial" panose="0208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lvl1pPr>
              <a:defRPr>
                <a:latin typeface="Arial" panose="0208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lvl1pPr>
              <a:defRPr>
                <a:latin typeface="Arial" panose="0208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1"/>
            </p:custDataLst>
          </p:nvPr>
        </p:nvSpPr>
        <p:spPr>
          <a:xfrm>
            <a:off x="579600" y="1663200"/>
            <a:ext cx="5342400" cy="2894400"/>
          </a:xfrm>
        </p:spPr>
        <p:txBody>
          <a:bodyPr/>
          <a:lstStyle>
            <a:lvl1pPr>
              <a:defRPr baseline="0">
                <a:solidFill>
                  <a:schemeClr val="tx1"/>
                </a:solidFill>
                <a:latin typeface="Arial" panose="02080604020202020204" pitchFamily="34" charset="0"/>
                <a:ea typeface="微软雅黑" panose="020B0503020204020204" charset="-122"/>
              </a:defRPr>
            </a:lvl1pPr>
            <a:lvl2pPr>
              <a:defRPr baseline="0">
                <a:solidFill>
                  <a:schemeClr val="tx1"/>
                </a:solidFill>
                <a:latin typeface="Arial" panose="02080604020202020204" pitchFamily="34" charset="0"/>
                <a:ea typeface="微软雅黑" panose="020B0503020204020204" charset="-122"/>
              </a:defRPr>
            </a:lvl2pPr>
            <a:lvl3pPr>
              <a:defRPr baseline="0">
                <a:solidFill>
                  <a:schemeClr val="tx1"/>
                </a:solidFill>
                <a:latin typeface="Arial" panose="02080604020202020204" pitchFamily="34" charset="0"/>
                <a:ea typeface="微软雅黑" panose="020B0503020204020204" charset="-122"/>
              </a:defRPr>
            </a:lvl3pPr>
            <a:lvl4pPr>
              <a:defRPr baseline="0">
                <a:solidFill>
                  <a:schemeClr val="tx1"/>
                </a:solidFill>
                <a:latin typeface="Arial" panose="02080604020202020204" pitchFamily="34" charset="0"/>
                <a:ea typeface="微软雅黑" panose="020B0503020204020204" charset="-122"/>
              </a:defRPr>
            </a:lvl4pPr>
            <a:lvl5pPr>
              <a:defRPr baseline="0">
                <a:solidFill>
                  <a:schemeClr val="tx1"/>
                </a:solidFill>
                <a:latin typeface="Arial" panose="0208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2"/>
            </p:custDataLst>
          </p:nvPr>
        </p:nvSpPr>
        <p:spPr>
          <a:xfrm>
            <a:off x="6242400" y="1663200"/>
            <a:ext cx="5367600" cy="2894400"/>
          </a:xfrm>
        </p:spPr>
        <p:txBody>
          <a:bodyPr/>
          <a:lstStyle>
            <a:lvl1pPr>
              <a:defRPr baseline="0">
                <a:solidFill>
                  <a:schemeClr val="tx1"/>
                </a:solidFill>
                <a:latin typeface="Arial" panose="02080604020202020204" pitchFamily="34" charset="0"/>
                <a:ea typeface="微软雅黑" panose="020B0503020204020204" charset="-122"/>
              </a:defRPr>
            </a:lvl1pPr>
            <a:lvl2pPr>
              <a:defRPr baseline="0">
                <a:solidFill>
                  <a:schemeClr val="tx1"/>
                </a:solidFill>
                <a:latin typeface="Arial" panose="02080604020202020204" pitchFamily="34" charset="0"/>
                <a:ea typeface="微软雅黑" panose="020B0503020204020204" charset="-122"/>
              </a:defRPr>
            </a:lvl2pPr>
            <a:lvl3pPr>
              <a:defRPr baseline="0">
                <a:solidFill>
                  <a:schemeClr val="tx1"/>
                </a:solidFill>
                <a:latin typeface="Arial" panose="02080604020202020204" pitchFamily="34" charset="0"/>
                <a:ea typeface="微软雅黑" panose="020B0503020204020204" charset="-122"/>
              </a:defRPr>
            </a:lvl3pPr>
            <a:lvl4pPr>
              <a:defRPr baseline="0">
                <a:solidFill>
                  <a:schemeClr val="tx1"/>
                </a:solidFill>
                <a:latin typeface="Arial" panose="02080604020202020204" pitchFamily="34" charset="0"/>
                <a:ea typeface="微软雅黑" panose="020B0503020204020204" charset="-122"/>
              </a:defRPr>
            </a:lvl4pPr>
            <a:lvl5pPr>
              <a:defRPr baseline="0">
                <a:solidFill>
                  <a:schemeClr val="tx1"/>
                </a:solidFill>
                <a:latin typeface="Arial" panose="0208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文本占位符 10"/>
          <p:cNvSpPr>
            <a:spLocks noGrp="1"/>
          </p:cNvSpPr>
          <p:nvPr>
            <p:ph type="body" sz="quarter" idx="15"/>
            <p:custDataLst>
              <p:tags r:id="rId13"/>
            </p:custDataLst>
          </p:nvPr>
        </p:nvSpPr>
        <p:spPr>
          <a:xfrm>
            <a:off x="572400" y="4816800"/>
            <a:ext cx="5342400" cy="781200"/>
          </a:xfrm>
        </p:spPr>
        <p:txBody>
          <a:bodyPr/>
          <a:lstStyle>
            <a:lvl1pPr>
              <a:defRPr baseline="0">
                <a:solidFill>
                  <a:schemeClr val="tx1"/>
                </a:solidFill>
                <a:latin typeface="Arial" panose="0208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4"/>
            </p:custDataLst>
          </p:nvPr>
        </p:nvSpPr>
        <p:spPr>
          <a:xfrm>
            <a:off x="6253200" y="4813200"/>
            <a:ext cx="5367600" cy="781200"/>
          </a:xfrm>
        </p:spPr>
        <p:txBody>
          <a:bodyPr/>
          <a:lstStyle>
            <a:lvl1pPr>
              <a:defRPr baseline="0">
                <a:solidFill>
                  <a:schemeClr val="tx1"/>
                </a:solidFill>
                <a:latin typeface="Arial" panose="0208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腰带">
    <p:spTree>
      <p:nvGrpSpPr>
        <p:cNvPr id="1" name=""/>
        <p:cNvGrpSpPr/>
        <p:nvPr/>
      </p:nvGrpSpPr>
      <p:grpSpPr>
        <a:xfrm>
          <a:off x="0" y="0"/>
          <a:ext cx="0" cy="0"/>
          <a:chOff x="0" y="0"/>
          <a:chExt cx="0" cy="0"/>
        </a:xfrm>
      </p:grpSpPr>
      <p:sp>
        <p:nvSpPr>
          <p:cNvPr id="9" name="矩形 8"/>
          <p:cNvSpPr/>
          <p:nvPr>
            <p:custDataLst>
              <p:tags r:id="rId2"/>
            </p:custDataLst>
          </p:nvPr>
        </p:nvSpPr>
        <p:spPr>
          <a:xfrm>
            <a:off x="0" y="959400"/>
            <a:ext cx="12189600" cy="4939195"/>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pic>
        <p:nvPicPr>
          <p:cNvPr id="8" name="图片 7" descr="1 (11)"/>
          <p:cNvPicPr>
            <a:picLocks noChangeAspect="1"/>
          </p:cNvPicPr>
          <p:nvPr>
            <p:custDataLst>
              <p:tags r:id="rId3"/>
            </p:custDataLst>
          </p:nvPr>
        </p:nvPicPr>
        <p:blipFill>
          <a:blip r:embed="rId4"/>
          <a:stretch>
            <a:fillRect/>
          </a:stretch>
        </p:blipFill>
        <p:spPr>
          <a:xfrm>
            <a:off x="10438461" y="5104461"/>
            <a:ext cx="1753527" cy="1753527"/>
          </a:xfrm>
          <a:prstGeom prst="rect">
            <a:avLst/>
          </a:prstGeom>
        </p:spPr>
      </p:pic>
      <p:pic>
        <p:nvPicPr>
          <p:cNvPr id="6" name="图片 5" descr="1 (12)"/>
          <p:cNvPicPr>
            <a:picLocks noChangeAspect="1"/>
          </p:cNvPicPr>
          <p:nvPr>
            <p:custDataLst>
              <p:tags r:id="rId5"/>
            </p:custDataLst>
          </p:nvPr>
        </p:nvPicPr>
        <p:blipFill>
          <a:blip r:embed="rId6"/>
          <a:stretch>
            <a:fillRect/>
          </a:stretch>
        </p:blipFill>
        <p:spPr>
          <a:xfrm>
            <a:off x="0" y="-10802"/>
            <a:ext cx="1753527" cy="1753527"/>
          </a:xfrm>
          <a:prstGeom prst="rect">
            <a:avLst/>
          </a:prstGeom>
        </p:spPr>
      </p:pic>
      <p:sp>
        <p:nvSpPr>
          <p:cNvPr id="2" name="标题 1"/>
          <p:cNvSpPr>
            <a:spLocks noGrp="1"/>
          </p:cNvSpPr>
          <p:nvPr>
            <p:ph type="title" hasCustomPrompt="1"/>
            <p:custDataLst>
              <p:tags r:id="rId7"/>
            </p:custDataLst>
          </p:nvPr>
        </p:nvSpPr>
        <p:spPr>
          <a:xfrm>
            <a:off x="1522800" y="1339200"/>
            <a:ext cx="9144000" cy="2386800"/>
          </a:xfrm>
        </p:spPr>
        <p:txBody>
          <a:bodyPr anchor="b"/>
          <a:lstStyle>
            <a:lvl1pPr algn="ctr">
              <a:defRPr sz="6000" baseline="0">
                <a:solidFill>
                  <a:schemeClr val="tx1"/>
                </a:solidFill>
                <a:latin typeface="Arial" panose="0208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p:ph type="dt" sz="half" idx="10"/>
            <p:custDataLst>
              <p:tags r:id="rId8"/>
            </p:custDataLst>
          </p:nvPr>
        </p:nvSpPr>
        <p:spPr/>
        <p:txBody>
          <a:bodyPr/>
          <a:lstStyle>
            <a:lvl1pPr>
              <a:defRPr>
                <a:latin typeface="Arial" panose="0208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lvl1pPr>
              <a:defRPr>
                <a:latin typeface="Arial" panose="0208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lvl1pPr>
              <a:defRPr>
                <a:latin typeface="Arial" panose="0208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1"/>
            </p:custDataLst>
          </p:nvPr>
        </p:nvSpPr>
        <p:spPr>
          <a:xfrm>
            <a:off x="1522413" y="3862800"/>
            <a:ext cx="9144000" cy="1656000"/>
          </a:xfrm>
        </p:spPr>
        <p:txBody>
          <a:bodyPr/>
          <a:lstStyle>
            <a:lvl1pPr algn="ctr">
              <a:defRPr baseline="0">
                <a:solidFill>
                  <a:schemeClr val="tx1"/>
                </a:solidFill>
                <a:latin typeface="Arial" panose="0208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2" name="图片 1" descr="未标题-12_画板 1"/>
          <p:cNvPicPr>
            <a:picLocks noChangeAspect="1"/>
          </p:cNvPicPr>
          <p:nvPr>
            <p:custDataLst>
              <p:tags r:id="rId2"/>
            </p:custDataLst>
          </p:nvPr>
        </p:nvPicPr>
        <p:blipFill>
          <a:blip r:embed="rId3"/>
          <a:stretch>
            <a:fillRect/>
          </a:stretch>
        </p:blipFill>
        <p:spPr>
          <a:xfrm>
            <a:off x="10143" y="0"/>
            <a:ext cx="12171714" cy="6858000"/>
          </a:xfrm>
          <a:prstGeom prst="rect">
            <a:avLst/>
          </a:prstGeom>
        </p:spPr>
      </p:pic>
      <p:sp>
        <p:nvSpPr>
          <p:cNvPr id="16" name="日期占位符 15"/>
          <p:cNvSpPr>
            <a:spLocks noGrp="1"/>
          </p:cNvSpPr>
          <p:nvPr>
            <p:ph type="dt" sz="half" idx="10"/>
          </p:nvPr>
        </p:nvSpPr>
        <p:spPr/>
        <p:txBody>
          <a:bodyPr/>
          <a:lstStyle>
            <a:lvl1pPr>
              <a:defRPr>
                <a:latin typeface="Arial" panose="0208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nvPr>
        </p:nvSpPr>
        <p:spPr/>
        <p:txBody>
          <a:bodyPr/>
          <a:lstStyle>
            <a:lvl1pPr>
              <a:defRPr>
                <a:latin typeface="Arial" panose="02080604020202020204" pitchFamily="34" charset="0"/>
                <a:ea typeface="微软雅黑" panose="020B0503020204020204" charset="-122"/>
              </a:defRPr>
            </a:lvl1pPr>
          </a:lstStyle>
          <a:p>
            <a:endParaRPr lang="zh-CN" altLang="en-US" dirty="0"/>
          </a:p>
        </p:txBody>
      </p:sp>
      <p:sp>
        <p:nvSpPr>
          <p:cNvPr id="18" name="灯片编号占位符 17"/>
          <p:cNvSpPr>
            <a:spLocks noGrp="1"/>
          </p:cNvSpPr>
          <p:nvPr>
            <p:ph type="sldNum" sz="quarter" idx="12"/>
          </p:nvPr>
        </p:nvSpPr>
        <p:spPr/>
        <p:txBody>
          <a:bodyPr/>
          <a:lstStyle>
            <a:lvl1pPr>
              <a:defRPr>
                <a:latin typeface="Arial" panose="0208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3" name="副标题 4"/>
          <p:cNvSpPr>
            <a:spLocks noGrp="1"/>
          </p:cNvSpPr>
          <p:nvPr>
            <p:ph type="subTitle" idx="3" hasCustomPrompt="1"/>
            <p:custDataLst>
              <p:tags r:id="rId4"/>
            </p:custDataLst>
          </p:nvPr>
        </p:nvSpPr>
        <p:spPr>
          <a:xfrm>
            <a:off x="1913068" y="2331700"/>
            <a:ext cx="8368467" cy="835709"/>
          </a:xfrm>
        </p:spPr>
        <p:txBody>
          <a:bodyPr vert="horz" wrap="square" lIns="0" tIns="0" rIns="0" bIns="0" rtlCol="0" anchor="ctr" anchorCtr="0">
            <a:normAutofit/>
          </a:bodyPr>
          <a:lstStyle>
            <a:lvl1pPr marL="0" marR="0" lvl="0" indent="0" algn="ctr" defTabSz="914400" rtl="0" eaLnBrk="1" fontAlgn="auto" latinLnBrk="0" hangingPunct="1">
              <a:lnSpc>
                <a:spcPct val="100000"/>
              </a:lnSpc>
              <a:spcBef>
                <a:spcPts val="0"/>
              </a:spcBef>
              <a:spcAft>
                <a:spcPts val="0"/>
              </a:spcAft>
              <a:buClrTx/>
              <a:buSzTx/>
              <a:buFont typeface="Arial" panose="02080604020202020204" pitchFamily="34" charset="0"/>
              <a:buNone/>
              <a:defRPr kumimoji="0" lang="zh-CN" altLang="en-US" sz="2400" b="0" i="0" u="none" strike="noStrike" kern="1200" cap="none" spc="0" normalizeH="0" baseline="0" noProof="0" dirty="0">
                <a:ln>
                  <a:noFill/>
                </a:ln>
                <a:solidFill>
                  <a:schemeClr val="dk1">
                    <a:lumMod val="65000"/>
                    <a:lumOff val="35000"/>
                  </a:schemeClr>
                </a:solidFill>
                <a:effectLst/>
                <a:uLnTx/>
                <a:uFillTx/>
                <a:latin typeface="Arial" panose="02080604020202020204" pitchFamily="34" charset="0"/>
                <a:ea typeface="微软雅黑" panose="020B0503020204020204" charset="-122"/>
                <a:cs typeface="微软雅黑" panose="020B0503020204020204" charset="-122"/>
                <a:sym typeface="+mn-ea"/>
              </a:defRPr>
            </a:lvl1pPr>
            <a:lvl2pPr marL="457200" indent="0" algn="ctr" defTabSz="914400" rtl="0" eaLnBrk="1" fontAlgn="auto" latinLnBrk="0" hangingPunct="1">
              <a:lnSpc>
                <a:spcPct val="120000"/>
              </a:lnSpc>
              <a:spcBef>
                <a:spcPts val="0"/>
              </a:spcBef>
              <a:spcAft>
                <a:spcPts val="1000"/>
              </a:spcAft>
              <a:buFont typeface="Arial" panose="02080604020202020204" pitchFamily="34" charset="0"/>
              <a:buNone/>
              <a:tabLst>
                <a:tab pos="1609725" algn="l"/>
              </a:tabLst>
              <a:defRPr sz="2000" u="none" strike="noStrike" kern="1200" cap="none" spc="150" normalizeH="0" baseline="0">
                <a:solidFill>
                  <a:schemeClr val="tx1">
                    <a:lumMod val="85000"/>
                    <a:lumOff val="15000"/>
                  </a:schemeClr>
                </a:solidFill>
                <a:uFillTx/>
                <a:latin typeface="Arial" panose="02080604020202020204" pitchFamily="34" charset="0"/>
                <a:ea typeface="微软雅黑" panose="020B0503020204020204" charset="-122"/>
                <a:cs typeface="+mn-cs"/>
              </a:defRPr>
            </a:lvl2pPr>
            <a:lvl3pPr marL="914400" indent="0" algn="ctr" defTabSz="914400" rtl="0" eaLnBrk="1" fontAlgn="auto" latinLnBrk="0" hangingPunct="1">
              <a:lnSpc>
                <a:spcPct val="120000"/>
              </a:lnSpc>
              <a:spcBef>
                <a:spcPts val="0"/>
              </a:spcBef>
              <a:spcAft>
                <a:spcPts val="1000"/>
              </a:spcAft>
              <a:buFont typeface="Arial" panose="02080604020202020204" pitchFamily="34" charset="0"/>
              <a:buNone/>
              <a:defRPr sz="1800" u="none" strike="noStrike" kern="1200" cap="none" spc="150" normalizeH="0" baseline="0">
                <a:solidFill>
                  <a:schemeClr val="tx1">
                    <a:lumMod val="85000"/>
                    <a:lumOff val="15000"/>
                  </a:schemeClr>
                </a:solidFill>
                <a:uFillTx/>
                <a:latin typeface="Arial" panose="02080604020202020204" pitchFamily="34" charset="0"/>
                <a:ea typeface="微软雅黑" panose="020B0503020204020204" charset="-122"/>
                <a:cs typeface="+mn-cs"/>
              </a:defRPr>
            </a:lvl3pPr>
            <a:lvl4pPr marL="1371600" indent="0" algn="ctr" defTabSz="914400" rtl="0" eaLnBrk="1" fontAlgn="auto" latinLnBrk="0" hangingPunct="1">
              <a:lnSpc>
                <a:spcPct val="120000"/>
              </a:lnSpc>
              <a:spcBef>
                <a:spcPts val="0"/>
              </a:spcBef>
              <a:spcAft>
                <a:spcPts val="1000"/>
              </a:spcAft>
              <a:buFont typeface="Arial" panose="02080604020202020204" pitchFamily="34" charset="0"/>
              <a:buNone/>
              <a:defRPr sz="1600" u="none" strike="noStrike" kern="1200" cap="none" spc="150" normalizeH="0" baseline="0">
                <a:solidFill>
                  <a:schemeClr val="tx1">
                    <a:lumMod val="85000"/>
                    <a:lumOff val="15000"/>
                  </a:schemeClr>
                </a:solidFill>
                <a:uFillTx/>
                <a:latin typeface="Arial" panose="02080604020202020204" pitchFamily="34" charset="0"/>
                <a:ea typeface="微软雅黑" panose="020B0503020204020204" charset="-122"/>
                <a:cs typeface="+mn-cs"/>
              </a:defRPr>
            </a:lvl4pPr>
            <a:lvl5pPr marL="1828800" indent="0" algn="ctr" defTabSz="914400" rtl="0" eaLnBrk="1" fontAlgn="auto" latinLnBrk="0" hangingPunct="1">
              <a:lnSpc>
                <a:spcPct val="120000"/>
              </a:lnSpc>
              <a:spcBef>
                <a:spcPts val="0"/>
              </a:spcBef>
              <a:spcAft>
                <a:spcPts val="1000"/>
              </a:spcAft>
              <a:buFont typeface="Arial" panose="02080604020202020204" pitchFamily="34" charset="0"/>
              <a:buNone/>
              <a:defRPr sz="1600" u="none" strike="noStrike" kern="1200" cap="none" spc="150" normalizeH="0" baseline="0">
                <a:solidFill>
                  <a:schemeClr val="tx1">
                    <a:lumMod val="85000"/>
                    <a:lumOff val="15000"/>
                  </a:schemeClr>
                </a:solidFill>
                <a:uFillTx/>
                <a:latin typeface="Arial" panose="02080604020202020204" pitchFamily="34" charset="0"/>
                <a:ea typeface="微软雅黑" panose="020B0503020204020204" charset="-122"/>
                <a:cs typeface="+mn-cs"/>
              </a:defRPr>
            </a:lvl5pPr>
            <a:lvl6pPr marL="2286000" indent="0" algn="ctr" defTabSz="914400" rtl="0" eaLnBrk="1" latinLnBrk="0" hangingPunct="1">
              <a:lnSpc>
                <a:spcPct val="90000"/>
              </a:lnSpc>
              <a:spcBef>
                <a:spcPts val="500"/>
              </a:spcBef>
              <a:buFont typeface="Arial" panose="0208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8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8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80604020202020204" pitchFamily="34" charset="0"/>
              <a:buNone/>
              <a:defRPr sz="1600" kern="1200">
                <a:solidFill>
                  <a:schemeClr val="tx1"/>
                </a:solidFill>
                <a:latin typeface="+mn-lt"/>
                <a:ea typeface="+mn-ea"/>
                <a:cs typeface="+mn-cs"/>
              </a:defRPr>
            </a:lvl9pPr>
          </a:lstStyle>
          <a:p>
            <a:pPr lvl="0"/>
            <a:r>
              <a:rPr>
                <a:sym typeface="+mn-ea"/>
              </a:rPr>
              <a:t>单击此处编辑副标题</a:t>
            </a:r>
            <a:endParaRPr>
              <a:sym typeface="+mn-ea"/>
            </a:endParaRPr>
          </a:p>
        </p:txBody>
      </p:sp>
      <p:sp>
        <p:nvSpPr>
          <p:cNvPr id="4" name="标题 5"/>
          <p:cNvSpPr>
            <a:spLocks noGrp="1"/>
          </p:cNvSpPr>
          <p:nvPr>
            <p:ph type="ctrTitle" idx="2" hasCustomPrompt="1"/>
            <p:custDataLst>
              <p:tags r:id="rId5"/>
            </p:custDataLst>
          </p:nvPr>
        </p:nvSpPr>
        <p:spPr>
          <a:xfrm>
            <a:off x="1913069" y="1015980"/>
            <a:ext cx="8368467" cy="1230630"/>
          </a:xfrm>
        </p:spPr>
        <p:txBody>
          <a:bodyPr vert="horz" wrap="square" lIns="0" tIns="0" rIns="0" bIns="0" rtlCol="0" anchor="b" anchorCtr="0">
            <a:normAutofit/>
          </a:bodyPr>
          <a:lstStyle>
            <a:lvl1pPr marL="0" marR="0" algn="ctr" defTabSz="914400" rtl="0" eaLnBrk="1" fontAlgn="auto" latinLnBrk="0" hangingPunct="1">
              <a:lnSpc>
                <a:spcPct val="100000"/>
              </a:lnSpc>
              <a:spcBef>
                <a:spcPct val="0"/>
              </a:spcBef>
              <a:buClrTx/>
              <a:buSzTx/>
              <a:buFontTx/>
              <a:buNone/>
              <a:defRPr kumimoji="0" lang="zh-CN" altLang="en-US" sz="7200" b="1" i="0" u="none" strike="noStrike" kern="1200" cap="none" spc="0" normalizeH="0" baseline="0" noProof="1">
                <a:solidFill>
                  <a:schemeClr val="dk1">
                    <a:lumMod val="85000"/>
                    <a:lumOff val="15000"/>
                  </a:schemeClr>
                </a:solidFill>
                <a:uFillTx/>
                <a:latin typeface="Arial" panose="02080604020202020204" pitchFamily="34" charset="0"/>
                <a:ea typeface="汉仪旗黑-85S" panose="00020600040101010101" pitchFamily="18" charset="-122"/>
                <a:cs typeface="+mj-cs"/>
              </a:defRPr>
            </a:lvl1pPr>
          </a:lstStyle>
          <a:p>
            <a:pPr lvl="0"/>
            <a:r>
              <a:rPr>
                <a:sym typeface="+mn-ea"/>
              </a:rPr>
              <a:t>编辑标题</a:t>
            </a:r>
            <a:endParaRPr>
              <a:sym typeface="+mn-ea"/>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pic>
        <p:nvPicPr>
          <p:cNvPr id="8" name="图片 7" descr="1 (11)"/>
          <p:cNvPicPr>
            <a:picLocks noChangeAspect="1"/>
          </p:cNvPicPr>
          <p:nvPr>
            <p:custDataLst>
              <p:tags r:id="rId2"/>
            </p:custDataLst>
          </p:nvPr>
        </p:nvPicPr>
        <p:blipFill>
          <a:blip r:embed="rId3"/>
          <a:stretch>
            <a:fillRect/>
          </a:stretch>
        </p:blipFill>
        <p:spPr>
          <a:xfrm>
            <a:off x="0" y="6137910"/>
            <a:ext cx="720090" cy="720090"/>
          </a:xfrm>
          <a:prstGeom prst="rect">
            <a:avLst/>
          </a:prstGeom>
        </p:spPr>
      </p:pic>
      <p:pic>
        <p:nvPicPr>
          <p:cNvPr id="7" name="图片 6" descr="1 (12)"/>
          <p:cNvPicPr>
            <a:picLocks noChangeAspect="1"/>
          </p:cNvPicPr>
          <p:nvPr>
            <p:custDataLst>
              <p:tags r:id="rId4"/>
            </p:custDataLst>
          </p:nvPr>
        </p:nvPicPr>
        <p:blipFill>
          <a:blip r:embed="rId5"/>
          <a:stretch>
            <a:fillRect/>
          </a:stretch>
        </p:blipFill>
        <p:spPr>
          <a:xfrm>
            <a:off x="11471910" y="0"/>
            <a:ext cx="720090" cy="720090"/>
          </a:xfrm>
          <a:prstGeom prst="rect">
            <a:avLst/>
          </a:prstGeom>
        </p:spPr>
      </p:pic>
      <p:sp>
        <p:nvSpPr>
          <p:cNvPr id="2" name="标题 1"/>
          <p:cNvSpPr>
            <a:spLocks noGrp="1"/>
          </p:cNvSpPr>
          <p:nvPr>
            <p:ph type="title"/>
          </p:nvPr>
        </p:nvSpPr>
        <p:spPr>
          <a:xfrm>
            <a:off x="669882" y="443234"/>
            <a:ext cx="10852237" cy="441964"/>
          </a:xfrm>
        </p:spPr>
        <p:txBody>
          <a:bodyPr vert="horz" lIns="90170" tIns="46990" rIns="90170" bIns="46990" rtlCol="0" anchor="ctr" anchorCtr="0">
            <a:no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8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nvPr>
        </p:nvSpPr>
        <p:spPr>
          <a:xfrm>
            <a:off x="669882" y="952508"/>
            <a:ext cx="10852237" cy="5388907"/>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Arial" panose="0208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8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8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Arial" panose="0208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Arial" panose="0208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Arial" panose="0208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nvPr>
        </p:nvSpPr>
        <p:spPr/>
        <p:txBody>
          <a:bodyPr/>
          <a:lstStyle>
            <a:lvl1pPr>
              <a:defRPr>
                <a:latin typeface="Arial" panose="0208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lvl1pPr>
              <a:defRPr>
                <a:latin typeface="Arial" panose="02080604020202020204" pitchFamily="34" charset="0"/>
                <a:ea typeface="微软雅黑" panose="020B0503020204020204" charset="-122"/>
              </a:defRPr>
            </a:lvl1pPr>
          </a:lstStyle>
          <a:p>
            <a:endParaRPr lang="zh-CN" altLang="en-US"/>
          </a:p>
        </p:txBody>
      </p:sp>
      <p:sp>
        <p:nvSpPr>
          <p:cNvPr id="6" name="灯片编号占位符 5"/>
          <p:cNvSpPr>
            <a:spLocks noGrp="1"/>
          </p:cNvSpPr>
          <p:nvPr>
            <p:ph type="sldNum" sz="quarter" idx="12"/>
          </p:nvPr>
        </p:nvSpPr>
        <p:spPr/>
        <p:txBody>
          <a:bodyPr/>
          <a:lstStyle>
            <a:lvl1pPr>
              <a:defRPr>
                <a:latin typeface="Arial" panose="0208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pic>
        <p:nvPicPr>
          <p:cNvPr id="3" name="图片 2" descr="1 (13)"/>
          <p:cNvPicPr>
            <a:picLocks noChangeAspect="1"/>
          </p:cNvPicPr>
          <p:nvPr>
            <p:custDataLst>
              <p:tags r:id="rId2"/>
            </p:custDataLst>
          </p:nvPr>
        </p:nvPicPr>
        <p:blipFill>
          <a:blip r:embed="rId3"/>
          <a:stretch>
            <a:fillRect/>
          </a:stretch>
        </p:blipFill>
        <p:spPr>
          <a:xfrm>
            <a:off x="215153" y="1941853"/>
            <a:ext cx="3235350" cy="2974283"/>
          </a:xfrm>
          <a:prstGeom prst="rect">
            <a:avLst/>
          </a:prstGeom>
        </p:spPr>
      </p:pic>
      <p:pic>
        <p:nvPicPr>
          <p:cNvPr id="2" name="图片 1" descr="1 (11)"/>
          <p:cNvPicPr>
            <a:picLocks noChangeAspect="1"/>
          </p:cNvPicPr>
          <p:nvPr>
            <p:custDataLst>
              <p:tags r:id="rId4"/>
            </p:custDataLst>
          </p:nvPr>
        </p:nvPicPr>
        <p:blipFill>
          <a:blip r:embed="rId5"/>
          <a:stretch>
            <a:fillRect/>
          </a:stretch>
        </p:blipFill>
        <p:spPr>
          <a:xfrm>
            <a:off x="11471910" y="6137910"/>
            <a:ext cx="720090" cy="720090"/>
          </a:xfrm>
          <a:prstGeom prst="rect">
            <a:avLst/>
          </a:prstGeom>
        </p:spPr>
      </p:pic>
      <p:pic>
        <p:nvPicPr>
          <p:cNvPr id="7" name="图片 6" descr="1 (12)"/>
          <p:cNvPicPr>
            <a:picLocks noChangeAspect="1"/>
          </p:cNvPicPr>
          <p:nvPr>
            <p:custDataLst>
              <p:tags r:id="rId6"/>
            </p:custDataLst>
          </p:nvPr>
        </p:nvPicPr>
        <p:blipFill>
          <a:blip r:embed="rId7"/>
          <a:stretch>
            <a:fillRect/>
          </a:stretch>
        </p:blipFill>
        <p:spPr>
          <a:xfrm>
            <a:off x="11471910" y="0"/>
            <a:ext cx="720090" cy="720090"/>
          </a:xfrm>
          <a:prstGeom prst="rect">
            <a:avLst/>
          </a:prstGeom>
        </p:spPr>
      </p:pic>
      <p:sp>
        <p:nvSpPr>
          <p:cNvPr id="4" name="日期占位符 3"/>
          <p:cNvSpPr>
            <a:spLocks noGrp="1"/>
          </p:cNvSpPr>
          <p:nvPr>
            <p:ph type="dt" sz="half" idx="10"/>
          </p:nvPr>
        </p:nvSpPr>
        <p:spPr/>
        <p:txBody>
          <a:bodyPr/>
          <a:lstStyle>
            <a:lvl1pPr>
              <a:defRPr>
                <a:latin typeface="Arial" panose="0208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lvl1pPr>
              <a:defRPr>
                <a:latin typeface="Arial" panose="02080604020202020204" pitchFamily="34" charset="0"/>
                <a:ea typeface="微软雅黑" panose="020B0503020204020204" charset="-122"/>
              </a:defRPr>
            </a:lvl1pPr>
          </a:lstStyle>
          <a:p>
            <a:endParaRPr lang="zh-CN" altLang="en-US"/>
          </a:p>
        </p:txBody>
      </p:sp>
      <p:sp>
        <p:nvSpPr>
          <p:cNvPr id="6" name="灯片编号占位符 5"/>
          <p:cNvSpPr>
            <a:spLocks noGrp="1"/>
          </p:cNvSpPr>
          <p:nvPr>
            <p:ph type="sldNum" sz="quarter" idx="12"/>
          </p:nvPr>
        </p:nvSpPr>
        <p:spPr/>
        <p:txBody>
          <a:bodyPr/>
          <a:lstStyle>
            <a:lvl1pPr>
              <a:defRPr>
                <a:latin typeface="Arial" panose="02080604020202020204" pitchFamily="34" charset="0"/>
                <a:ea typeface="微软雅黑" panose="020B0503020204020204" charset="-122"/>
              </a:defRPr>
            </a:lvl1pPr>
          </a:lstStyle>
          <a:p>
            <a:fld id="{49AE70B2-8BF9-45C0-BB95-33D1B9D3A854}" type="slidenum">
              <a:rPr lang="zh-CN" altLang="en-US" smtClean="0"/>
            </a:fld>
            <a:endParaRPr lang="zh-CN" altLang="en-US"/>
          </a:p>
        </p:txBody>
      </p:sp>
      <p:sp>
        <p:nvSpPr>
          <p:cNvPr id="8" name="副标题 2"/>
          <p:cNvSpPr>
            <a:spLocks noGrp="1"/>
          </p:cNvSpPr>
          <p:nvPr>
            <p:ph type="subTitle" idx="3" hasCustomPrompt="1"/>
            <p:custDataLst>
              <p:tags r:id="rId8"/>
            </p:custDataLst>
          </p:nvPr>
        </p:nvSpPr>
        <p:spPr>
          <a:xfrm>
            <a:off x="4521236" y="2976598"/>
            <a:ext cx="6857365" cy="825334"/>
          </a:xfrm>
        </p:spPr>
        <p:txBody>
          <a:bodyPr vert="horz" wrap="square" lIns="0" tIns="0" rIns="0" bIns="0" rtlCol="0">
            <a:normAutofit/>
          </a:bodyPr>
          <a:lstStyle>
            <a:lvl1pPr marL="0" marR="0" lvl="0" indent="0" algn="l" defTabSz="914400" rtl="0" eaLnBrk="1" fontAlgn="auto" latinLnBrk="0" hangingPunct="1">
              <a:lnSpc>
                <a:spcPct val="100000"/>
              </a:lnSpc>
              <a:spcBef>
                <a:spcPts val="0"/>
              </a:spcBef>
              <a:spcAft>
                <a:spcPts val="0"/>
              </a:spcAft>
              <a:buClrTx/>
              <a:buSzTx/>
              <a:buFont typeface="Arial" panose="02080604020202020204" pitchFamily="34" charset="0"/>
              <a:buNone/>
              <a:defRPr kumimoji="0" lang="zh-CN" altLang="en-US" sz="1800" b="0" i="0" u="none" strike="noStrike" kern="1200" cap="none" spc="200" normalizeH="0" baseline="0" noProof="0" dirty="0">
                <a:ln>
                  <a:noFill/>
                </a:ln>
                <a:solidFill>
                  <a:schemeClr val="dk1">
                    <a:lumMod val="65000"/>
                    <a:lumOff val="35000"/>
                  </a:schemeClr>
                </a:solidFill>
                <a:effectLst/>
                <a:uLnTx/>
                <a:uFillTx/>
                <a:latin typeface="Arial" panose="02080604020202020204" pitchFamily="34" charset="0"/>
                <a:ea typeface="微软雅黑" panose="020B0503020204020204" charset="-122"/>
                <a:cs typeface="+mn-cs"/>
              </a:defRPr>
            </a:lvl1pPr>
            <a:lvl2pPr marL="457200" indent="0" algn="ctr" defTabSz="914400" rtl="0" eaLnBrk="1" fontAlgn="auto" latinLnBrk="0" hangingPunct="1">
              <a:lnSpc>
                <a:spcPct val="130000"/>
              </a:lnSpc>
              <a:spcBef>
                <a:spcPts val="0"/>
              </a:spcBef>
              <a:spcAft>
                <a:spcPts val="1000"/>
              </a:spcAft>
              <a:buFont typeface="Arial" panose="02080604020202020204" pitchFamily="34" charset="0"/>
              <a:buNone/>
              <a:tabLst>
                <a:tab pos="1609725" algn="l"/>
              </a:tabLst>
              <a:defRPr sz="2000" u="none" strike="noStrike" kern="1200" cap="none" spc="150" normalizeH="0" baseline="0">
                <a:solidFill>
                  <a:schemeClr val="tx1">
                    <a:lumMod val="85000"/>
                    <a:lumOff val="15000"/>
                  </a:schemeClr>
                </a:solidFill>
                <a:uFillTx/>
                <a:latin typeface="微软雅黑" panose="020B0503020204020204" charset="-122"/>
                <a:ea typeface="微软雅黑" panose="020B0503020204020204" charset="-122"/>
                <a:cs typeface="+mn-cs"/>
              </a:defRPr>
            </a:lvl2pPr>
            <a:lvl3pPr marL="914400" indent="0" algn="ctr" defTabSz="914400" rtl="0" eaLnBrk="1" fontAlgn="auto" latinLnBrk="0" hangingPunct="1">
              <a:lnSpc>
                <a:spcPct val="130000"/>
              </a:lnSpc>
              <a:spcBef>
                <a:spcPts val="0"/>
              </a:spcBef>
              <a:spcAft>
                <a:spcPts val="1000"/>
              </a:spcAft>
              <a:buFont typeface="Arial" panose="02080604020202020204" pitchFamily="34" charset="0"/>
              <a:buNone/>
              <a:defRPr sz="1800" u="none" strike="noStrike" kern="1200" cap="none" spc="150" normalizeH="0" baseline="0">
                <a:solidFill>
                  <a:schemeClr val="tx1">
                    <a:lumMod val="85000"/>
                    <a:lumOff val="15000"/>
                  </a:schemeClr>
                </a:solidFill>
                <a:uFillTx/>
                <a:latin typeface="微软雅黑" panose="020B0503020204020204" charset="-122"/>
                <a:ea typeface="微软雅黑" panose="020B0503020204020204" charset="-122"/>
                <a:cs typeface="+mn-cs"/>
              </a:defRPr>
            </a:lvl3pPr>
            <a:lvl4pPr marL="1371600" indent="0" algn="ctr" defTabSz="914400" rtl="0" eaLnBrk="1" fontAlgn="auto" latinLnBrk="0" hangingPunct="1">
              <a:lnSpc>
                <a:spcPct val="130000"/>
              </a:lnSpc>
              <a:spcBef>
                <a:spcPts val="0"/>
              </a:spcBef>
              <a:spcAft>
                <a:spcPts val="1000"/>
              </a:spcAft>
              <a:buFont typeface="Arial" panose="02080604020202020204" pitchFamily="34" charset="0"/>
              <a:buNone/>
              <a:defRPr sz="1600" u="none" strike="noStrike" kern="1200" cap="none" spc="150" normalizeH="0" baseline="0">
                <a:solidFill>
                  <a:schemeClr val="tx1">
                    <a:lumMod val="85000"/>
                    <a:lumOff val="15000"/>
                  </a:schemeClr>
                </a:solidFill>
                <a:uFillTx/>
                <a:latin typeface="微软雅黑" panose="020B0503020204020204" charset="-122"/>
                <a:ea typeface="微软雅黑" panose="020B0503020204020204" charset="-122"/>
                <a:cs typeface="+mn-cs"/>
              </a:defRPr>
            </a:lvl4pPr>
            <a:lvl5pPr marL="1828800" indent="0" algn="ctr" defTabSz="914400" rtl="0" eaLnBrk="1" fontAlgn="auto" latinLnBrk="0" hangingPunct="1">
              <a:lnSpc>
                <a:spcPct val="130000"/>
              </a:lnSpc>
              <a:spcBef>
                <a:spcPts val="0"/>
              </a:spcBef>
              <a:spcAft>
                <a:spcPts val="1000"/>
              </a:spcAft>
              <a:buFont typeface="Arial" panose="02080604020202020204" pitchFamily="34" charset="0"/>
              <a:buNone/>
              <a:defRPr sz="1600" u="none" strike="noStrike" kern="1200" cap="none" spc="150" normalizeH="0" baseline="0">
                <a:solidFill>
                  <a:schemeClr val="tx1">
                    <a:lumMod val="85000"/>
                    <a:lumOff val="15000"/>
                  </a:schemeClr>
                </a:solidFill>
                <a:uFillTx/>
                <a:latin typeface="微软雅黑" panose="020B0503020204020204" charset="-122"/>
                <a:ea typeface="微软雅黑" panose="020B0503020204020204" charset="-122"/>
                <a:cs typeface="+mn-cs"/>
              </a:defRPr>
            </a:lvl5pPr>
            <a:lvl6pPr marL="2286000" indent="0" algn="ctr" defTabSz="914400" rtl="0" eaLnBrk="1" latinLnBrk="0" hangingPunct="1">
              <a:lnSpc>
                <a:spcPct val="90000"/>
              </a:lnSpc>
              <a:spcBef>
                <a:spcPts val="500"/>
              </a:spcBef>
              <a:buFont typeface="Arial" panose="0208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8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8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80604020202020204" pitchFamily="34" charset="0"/>
              <a:buNone/>
              <a:defRPr sz="1600" kern="1200">
                <a:solidFill>
                  <a:schemeClr val="tx1"/>
                </a:solidFill>
                <a:latin typeface="+mn-lt"/>
                <a:ea typeface="+mn-ea"/>
                <a:cs typeface="+mn-cs"/>
              </a:defRPr>
            </a:lvl9pPr>
          </a:lstStyle>
          <a:p>
            <a:pPr lvl="0"/>
            <a:r>
              <a:rPr>
                <a:sym typeface="+mn-ea"/>
              </a:rPr>
              <a:t>单击此处编辑副标题</a:t>
            </a:r>
            <a:endParaRPr>
              <a:sym typeface="+mn-ea"/>
            </a:endParaRPr>
          </a:p>
        </p:txBody>
      </p:sp>
      <p:sp>
        <p:nvSpPr>
          <p:cNvPr id="9" name="标题 3"/>
          <p:cNvSpPr>
            <a:spLocks noGrp="1"/>
          </p:cNvSpPr>
          <p:nvPr>
            <p:ph type="ctrTitle" idx="2" hasCustomPrompt="1"/>
            <p:custDataLst>
              <p:tags r:id="rId9"/>
            </p:custDataLst>
          </p:nvPr>
        </p:nvSpPr>
        <p:spPr>
          <a:xfrm>
            <a:off x="4521236" y="2000603"/>
            <a:ext cx="6858000" cy="845820"/>
          </a:xfrm>
        </p:spPr>
        <p:txBody>
          <a:bodyPr vert="horz" wrap="square" lIns="0" tIns="0" rIns="0" bIns="0" rtlCol="0" anchor="b" anchorCtr="0">
            <a:normAutofit fontScale="90000"/>
          </a:bodyPr>
          <a:lstStyle>
            <a:lvl1pPr marL="0" marR="0" lvl="0" algn="l" defTabSz="914400" rtl="0" eaLnBrk="1" fontAlgn="auto" latinLnBrk="0" hangingPunct="1">
              <a:lnSpc>
                <a:spcPct val="100000"/>
              </a:lnSpc>
              <a:spcBef>
                <a:spcPct val="0"/>
              </a:spcBef>
              <a:spcAft>
                <a:spcPts val="0"/>
              </a:spcAft>
              <a:buClrTx/>
              <a:buSzTx/>
              <a:buFontTx/>
              <a:buNone/>
              <a:defRPr kumimoji="0" lang="zh-CN" altLang="en-US" sz="5500" b="1" i="0" u="none" strike="noStrike" kern="1200" cap="none" spc="500" normalizeH="0" baseline="0" noProof="0">
                <a:ln>
                  <a:noFill/>
                </a:ln>
                <a:solidFill>
                  <a:schemeClr val="dk1">
                    <a:lumMod val="85000"/>
                    <a:lumOff val="15000"/>
                  </a:schemeClr>
                </a:solidFill>
                <a:effectLst/>
                <a:uLnTx/>
                <a:uFillTx/>
                <a:latin typeface="Arial" panose="02080604020202020204" pitchFamily="34" charset="0"/>
                <a:ea typeface="汉仪旗黑-85S" panose="00020600040101010101" pitchFamily="18" charset="-122"/>
                <a:cs typeface="+mj-cs"/>
                <a:sym typeface="+mn-ea"/>
              </a:defRPr>
            </a:lvl1pPr>
          </a:lstStyle>
          <a:p>
            <a:pPr lvl="0"/>
            <a:r>
              <a:rPr>
                <a:sym typeface="+mn-ea"/>
              </a:rPr>
              <a:t>编辑标题</a:t>
            </a:r>
            <a:endParaRPr>
              <a:sym typeface="+mn-ea"/>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pic>
        <p:nvPicPr>
          <p:cNvPr id="9" name="图片 8" descr="1 (11)"/>
          <p:cNvPicPr>
            <a:picLocks noChangeAspect="1"/>
          </p:cNvPicPr>
          <p:nvPr>
            <p:custDataLst>
              <p:tags r:id="rId2"/>
            </p:custDataLst>
          </p:nvPr>
        </p:nvPicPr>
        <p:blipFill>
          <a:blip r:embed="rId3"/>
          <a:stretch>
            <a:fillRect/>
          </a:stretch>
        </p:blipFill>
        <p:spPr>
          <a:xfrm>
            <a:off x="0" y="6137910"/>
            <a:ext cx="720090" cy="720090"/>
          </a:xfrm>
          <a:prstGeom prst="rect">
            <a:avLst/>
          </a:prstGeom>
        </p:spPr>
      </p:pic>
      <p:pic>
        <p:nvPicPr>
          <p:cNvPr id="8" name="图片 7" descr="1 (12)"/>
          <p:cNvPicPr>
            <a:picLocks noChangeAspect="1"/>
          </p:cNvPicPr>
          <p:nvPr>
            <p:custDataLst>
              <p:tags r:id="rId4"/>
            </p:custDataLst>
          </p:nvPr>
        </p:nvPicPr>
        <p:blipFill>
          <a:blip r:embed="rId5"/>
          <a:stretch>
            <a:fillRect/>
          </a:stretch>
        </p:blipFill>
        <p:spPr>
          <a:xfrm>
            <a:off x="11471910" y="0"/>
            <a:ext cx="720090" cy="720090"/>
          </a:xfrm>
          <a:prstGeom prst="rect">
            <a:avLst/>
          </a:prstGeom>
        </p:spPr>
      </p:pic>
      <p:sp>
        <p:nvSpPr>
          <p:cNvPr id="2" name="标题 1"/>
          <p:cNvSpPr>
            <a:spLocks noGrp="1"/>
          </p:cNvSpPr>
          <p:nvPr>
            <p:ph type="title"/>
          </p:nvPr>
        </p:nvSpPr>
        <p:spPr>
          <a:xfrm>
            <a:off x="669882" y="443234"/>
            <a:ext cx="10852237" cy="441964"/>
          </a:xfrm>
        </p:spPr>
        <p:txBody>
          <a:bodyPr vert="horz" lIns="90170" tIns="46990" rIns="90170" bIns="46990" rtlCol="0" anchor="ctr"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8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内容占位符 2"/>
          <p:cNvSpPr>
            <a:spLocks noGrp="1"/>
          </p:cNvSpPr>
          <p:nvPr>
            <p:ph sz="half" idx="1"/>
          </p:nvPr>
        </p:nvSpPr>
        <p:spPr>
          <a:xfrm>
            <a:off x="669930" y="952508"/>
            <a:ext cx="5283242" cy="5388907"/>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Arial" panose="0208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8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8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Arial" panose="0208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Arial" panose="0208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Arial" panose="02080604020202020204" pitchFamily="34" charset="0"/>
                <a:ea typeface="微软雅黑" panose="020B050302020402020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nvPr>
        </p:nvSpPr>
        <p:spPr>
          <a:xfrm>
            <a:off x="6238877" y="952508"/>
            <a:ext cx="5283242" cy="5388907"/>
          </a:xfrm>
        </p:spPr>
        <p:txBody>
          <a:bodyPr lIns="90170" tIns="46990" rIns="90170" bIns="46990">
            <a:normAutofit/>
          </a:bodyPr>
          <a:lstStyle>
            <a:lvl1pPr eaLnBrk="1" fontAlgn="auto" latinLnBrk="0" hangingPunct="1">
              <a:defRPr sz="1600">
                <a:solidFill>
                  <a:schemeClr val="tx1"/>
                </a:solidFill>
                <a:latin typeface="Arial" panose="02080604020202020204" pitchFamily="34" charset="0"/>
                <a:ea typeface="微软雅黑" panose="020B0503020204020204" charset="-122"/>
              </a:defRPr>
            </a:lvl1pPr>
            <a:lvl2pPr eaLnBrk="1" fontAlgn="auto" latinLnBrk="0" hangingPunct="1">
              <a:defRPr sz="1600">
                <a:solidFill>
                  <a:schemeClr val="tx1"/>
                </a:solidFill>
                <a:latin typeface="Arial" panose="02080604020202020204" pitchFamily="34" charset="0"/>
                <a:ea typeface="微软雅黑" panose="020B0503020204020204" charset="-122"/>
              </a:defRPr>
            </a:lvl2pPr>
            <a:lvl3pPr eaLnBrk="1" fontAlgn="auto" latinLnBrk="0" hangingPunct="1">
              <a:defRPr sz="1600">
                <a:solidFill>
                  <a:schemeClr val="tx1"/>
                </a:solidFill>
                <a:latin typeface="Arial" panose="02080604020202020204" pitchFamily="34" charset="0"/>
                <a:ea typeface="微软雅黑" panose="020B0503020204020204" charset="-122"/>
              </a:defRPr>
            </a:lvl3pPr>
            <a:lvl4pPr eaLnBrk="1" fontAlgn="auto" latinLnBrk="0" hangingPunct="1">
              <a:defRPr sz="1600">
                <a:solidFill>
                  <a:schemeClr val="tx1"/>
                </a:solidFill>
                <a:latin typeface="Arial" panose="02080604020202020204" pitchFamily="34" charset="0"/>
                <a:ea typeface="微软雅黑" panose="020B0503020204020204" charset="-122"/>
              </a:defRPr>
            </a:lvl4pPr>
            <a:lvl5pPr eaLnBrk="1" fontAlgn="auto" latinLnBrk="0" hangingPunct="1">
              <a:defRPr sz="1600">
                <a:solidFill>
                  <a:schemeClr val="tx1"/>
                </a:solidFill>
                <a:latin typeface="Arial" panose="0208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nvPr>
        </p:nvSpPr>
        <p:spPr/>
        <p:txBody>
          <a:bodyPr/>
          <a:lstStyle>
            <a:lvl1pPr>
              <a:defRPr>
                <a:latin typeface="Arial" panose="0208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nvPr>
        </p:nvSpPr>
        <p:spPr/>
        <p:txBody>
          <a:bodyPr/>
          <a:lstStyle>
            <a:lvl1pPr>
              <a:defRPr>
                <a:latin typeface="Arial" panose="02080604020202020204" pitchFamily="34" charset="0"/>
                <a:ea typeface="微软雅黑" panose="020B0503020204020204" charset="-122"/>
              </a:defRPr>
            </a:lvl1pPr>
          </a:lstStyle>
          <a:p>
            <a:endParaRPr lang="zh-CN" altLang="en-US"/>
          </a:p>
        </p:txBody>
      </p:sp>
      <p:sp>
        <p:nvSpPr>
          <p:cNvPr id="7" name="灯片编号占位符 6"/>
          <p:cNvSpPr>
            <a:spLocks noGrp="1"/>
          </p:cNvSpPr>
          <p:nvPr>
            <p:ph type="sldNum" sz="quarter" idx="12"/>
          </p:nvPr>
        </p:nvSpPr>
        <p:spPr/>
        <p:txBody>
          <a:bodyPr/>
          <a:lstStyle>
            <a:lvl1pPr>
              <a:defRPr>
                <a:latin typeface="Arial" panose="0208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pic>
        <p:nvPicPr>
          <p:cNvPr id="11" name="图片 10" descr="1 (11)"/>
          <p:cNvPicPr>
            <a:picLocks noChangeAspect="1"/>
          </p:cNvPicPr>
          <p:nvPr>
            <p:custDataLst>
              <p:tags r:id="rId2"/>
            </p:custDataLst>
          </p:nvPr>
        </p:nvPicPr>
        <p:blipFill>
          <a:blip r:embed="rId3"/>
          <a:stretch>
            <a:fillRect/>
          </a:stretch>
        </p:blipFill>
        <p:spPr>
          <a:xfrm>
            <a:off x="0" y="6137910"/>
            <a:ext cx="720090" cy="720090"/>
          </a:xfrm>
          <a:prstGeom prst="rect">
            <a:avLst/>
          </a:prstGeom>
        </p:spPr>
      </p:pic>
      <p:pic>
        <p:nvPicPr>
          <p:cNvPr id="10" name="图片 9" descr="1 (12)"/>
          <p:cNvPicPr>
            <a:picLocks noChangeAspect="1"/>
          </p:cNvPicPr>
          <p:nvPr>
            <p:custDataLst>
              <p:tags r:id="rId4"/>
            </p:custDataLst>
          </p:nvPr>
        </p:nvPicPr>
        <p:blipFill>
          <a:blip r:embed="rId5"/>
          <a:stretch>
            <a:fillRect/>
          </a:stretch>
        </p:blipFill>
        <p:spPr>
          <a:xfrm>
            <a:off x="11471910" y="0"/>
            <a:ext cx="720090" cy="720090"/>
          </a:xfrm>
          <a:prstGeom prst="rect">
            <a:avLst/>
          </a:prstGeom>
        </p:spPr>
      </p:pic>
      <p:sp>
        <p:nvSpPr>
          <p:cNvPr id="2" name="标题 1"/>
          <p:cNvSpPr>
            <a:spLocks noGrp="1"/>
          </p:cNvSpPr>
          <p:nvPr>
            <p:ph type="title"/>
          </p:nvPr>
        </p:nvSpPr>
        <p:spPr>
          <a:xfrm>
            <a:off x="669882" y="443234"/>
            <a:ext cx="10852237" cy="441964"/>
          </a:xfrm>
        </p:spPr>
        <p:txBody>
          <a:bodyPr vert="horz" lIns="90170" tIns="46990" rIns="90170" bIns="46990" rtlCol="0" anchor="ctr"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8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nvPr>
        </p:nvSpPr>
        <p:spPr>
          <a:xfrm>
            <a:off x="669930" y="952508"/>
            <a:ext cx="5283242" cy="381003"/>
          </a:xfrm>
        </p:spPr>
        <p:txBody>
          <a:bodyPr lIns="90170" tIns="46990" rIns="90170" bIns="46990" anchor="ctr" anchorCtr="0">
            <a:no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solidFill>
                <a:uFillTx/>
                <a:latin typeface="Arial" panose="02080604020202020204" pitchFamily="34" charset="0"/>
                <a:ea typeface="微软雅黑" panose="020B050302020402020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nvPr>
        </p:nvSpPr>
        <p:spPr>
          <a:xfrm>
            <a:off x="669925" y="1406525"/>
            <a:ext cx="5283200" cy="4934752"/>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Arial" panose="0208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8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8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Arial" panose="0208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Arial" panose="0208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Arial" panose="0208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nvPr>
        </p:nvSpPr>
        <p:spPr>
          <a:xfrm>
            <a:off x="6235750" y="952508"/>
            <a:ext cx="5283242" cy="381003"/>
          </a:xfrm>
        </p:spPr>
        <p:txBody>
          <a:bodyPr vert="horz" lIns="90170" tIns="46990" rIns="90170" bIns="46990" rtlCol="0" anchor="ctr" anchorCtr="0">
            <a:noAutofit/>
          </a:bodyPr>
          <a:lstStyle>
            <a:lvl1pPr marL="0" marR="0" lvl="0" indent="0" algn="l" defTabSz="914400" rtl="0" eaLnBrk="1" fontAlgn="auto" latinLnBrk="0" hangingPunct="1">
              <a:lnSpc>
                <a:spcPct val="100000"/>
              </a:lnSpc>
              <a:spcBef>
                <a:spcPts val="0"/>
              </a:spcBef>
              <a:spcAft>
                <a:spcPts val="0"/>
              </a:spcAft>
              <a:buFont typeface="Arial" panose="02080604020202020204" pitchFamily="34" charset="0"/>
              <a:buNone/>
              <a:defRPr kumimoji="0" lang="zh-CN" altLang="en-US" sz="2000" b="0" i="0" u="none" strike="noStrike" kern="1200" cap="none" spc="200" normalizeH="0" baseline="0" noProof="1" dirty="0">
                <a:solidFill>
                  <a:schemeClr val="tx1"/>
                </a:solidFill>
                <a:uFillTx/>
                <a:latin typeface="Arial" panose="02080604020202020204" pitchFamily="34" charset="0"/>
                <a:ea typeface="微软雅黑" panose="020B050302020402020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nvPr>
        </p:nvSpPr>
        <p:spPr>
          <a:xfrm>
            <a:off x="6235750" y="1406525"/>
            <a:ext cx="5283242" cy="4934752"/>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Arial" panose="0208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8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8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Arial" panose="0208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Arial" panose="0208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Arial" panose="0208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nvPr>
        </p:nvSpPr>
        <p:spPr/>
        <p:txBody>
          <a:bodyPr/>
          <a:lstStyle>
            <a:lvl1pPr>
              <a:defRPr>
                <a:latin typeface="Arial" panose="0208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nvPr>
        </p:nvSpPr>
        <p:spPr/>
        <p:txBody>
          <a:bodyPr/>
          <a:lstStyle>
            <a:lvl1pPr>
              <a:defRPr>
                <a:latin typeface="Arial" panose="02080604020202020204" pitchFamily="34" charset="0"/>
                <a:ea typeface="微软雅黑" panose="020B0503020204020204" charset="-122"/>
              </a:defRPr>
            </a:lvl1pPr>
          </a:lstStyle>
          <a:p>
            <a:endParaRPr lang="zh-CN" altLang="en-US"/>
          </a:p>
        </p:txBody>
      </p:sp>
      <p:sp>
        <p:nvSpPr>
          <p:cNvPr id="9" name="灯片编号占位符 8"/>
          <p:cNvSpPr>
            <a:spLocks noGrp="1"/>
          </p:cNvSpPr>
          <p:nvPr>
            <p:ph type="sldNum" sz="quarter" idx="12"/>
          </p:nvPr>
        </p:nvSpPr>
        <p:spPr/>
        <p:txBody>
          <a:bodyPr/>
          <a:lstStyle>
            <a:lvl1pPr>
              <a:defRPr>
                <a:latin typeface="Arial" panose="0208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pic>
        <p:nvPicPr>
          <p:cNvPr id="7" name="图片 6" descr="1 (13)"/>
          <p:cNvPicPr>
            <a:picLocks noChangeAspect="1"/>
          </p:cNvPicPr>
          <p:nvPr>
            <p:custDataLst>
              <p:tags r:id="rId2"/>
            </p:custDataLst>
          </p:nvPr>
        </p:nvPicPr>
        <p:blipFill>
          <a:blip r:embed="rId3"/>
          <a:stretch>
            <a:fillRect/>
          </a:stretch>
        </p:blipFill>
        <p:spPr>
          <a:xfrm>
            <a:off x="7498080" y="1411524"/>
            <a:ext cx="4389120" cy="4034953"/>
          </a:xfrm>
          <a:prstGeom prst="rect">
            <a:avLst/>
          </a:prstGeom>
        </p:spPr>
      </p:pic>
      <p:pic>
        <p:nvPicPr>
          <p:cNvPr id="6" name="图片 5" descr="1 (11)"/>
          <p:cNvPicPr>
            <a:picLocks noChangeAspect="1"/>
          </p:cNvPicPr>
          <p:nvPr>
            <p:custDataLst>
              <p:tags r:id="rId4"/>
            </p:custDataLst>
          </p:nvPr>
        </p:nvPicPr>
        <p:blipFill>
          <a:blip r:embed="rId5"/>
          <a:stretch>
            <a:fillRect/>
          </a:stretch>
        </p:blipFill>
        <p:spPr>
          <a:xfrm>
            <a:off x="0" y="0"/>
            <a:ext cx="720090" cy="720090"/>
          </a:xfrm>
          <a:prstGeom prst="rect">
            <a:avLst/>
          </a:prstGeom>
        </p:spPr>
      </p:pic>
      <p:sp>
        <p:nvSpPr>
          <p:cNvPr id="2" name="标题 1"/>
          <p:cNvSpPr>
            <a:spLocks noGrp="1"/>
          </p:cNvSpPr>
          <p:nvPr>
            <p:ph type="title"/>
          </p:nvPr>
        </p:nvSpPr>
        <p:spPr/>
        <p:txBody>
          <a:bodyPr vert="horz" lIns="90170" tIns="46990" rIns="90170" bIns="46990" rtlCol="0" anchor="ctr"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8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nvPr>
        </p:nvSpPr>
        <p:spPr/>
        <p:txBody>
          <a:bodyPr/>
          <a:lstStyle>
            <a:lvl1pPr>
              <a:defRPr>
                <a:latin typeface="Arial" panose="0208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lvl1pPr>
              <a:defRPr>
                <a:latin typeface="Arial" panose="02080604020202020204" pitchFamily="34" charset="0"/>
                <a:ea typeface="微软雅黑" panose="020B0503020204020204" charset="-122"/>
              </a:defRPr>
            </a:lvl1pPr>
          </a:lstStyle>
          <a:p>
            <a:endParaRPr lang="zh-CN" altLang="en-US"/>
          </a:p>
        </p:txBody>
      </p:sp>
      <p:sp>
        <p:nvSpPr>
          <p:cNvPr id="5" name="灯片编号占位符 4"/>
          <p:cNvSpPr>
            <a:spLocks noGrp="1"/>
          </p:cNvSpPr>
          <p:nvPr>
            <p:ph type="sldNum" sz="quarter" idx="12"/>
          </p:nvPr>
        </p:nvSpPr>
        <p:spPr/>
        <p:txBody>
          <a:bodyPr/>
          <a:lstStyle>
            <a:lvl1pPr>
              <a:defRPr>
                <a:latin typeface="Arial" panose="0208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atin typeface="Arial" panose="0208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nvPr>
        </p:nvSpPr>
        <p:spPr/>
        <p:txBody>
          <a:bodyPr/>
          <a:lstStyle>
            <a:lvl1pPr>
              <a:defRPr>
                <a:latin typeface="Arial" panose="02080604020202020204" pitchFamily="34" charset="0"/>
                <a:ea typeface="微软雅黑" panose="020B0503020204020204" charset="-122"/>
              </a:defRPr>
            </a:lvl1pPr>
          </a:lstStyle>
          <a:p>
            <a:endParaRPr lang="zh-CN" altLang="en-US"/>
          </a:p>
        </p:txBody>
      </p:sp>
      <p:sp>
        <p:nvSpPr>
          <p:cNvPr id="4" name="灯片编号占位符 3"/>
          <p:cNvSpPr>
            <a:spLocks noGrp="1"/>
          </p:cNvSpPr>
          <p:nvPr>
            <p:ph type="sldNum" sz="quarter" idx="12"/>
          </p:nvPr>
        </p:nvSpPr>
        <p:spPr/>
        <p:txBody>
          <a:bodyPr/>
          <a:lstStyle>
            <a:lvl1pPr>
              <a:defRPr>
                <a:latin typeface="Arial" panose="0208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pic>
        <p:nvPicPr>
          <p:cNvPr id="9" name="图片 8" descr="1 (11)"/>
          <p:cNvPicPr>
            <a:picLocks noChangeAspect="1"/>
          </p:cNvPicPr>
          <p:nvPr>
            <p:custDataLst>
              <p:tags r:id="rId2"/>
            </p:custDataLst>
          </p:nvPr>
        </p:nvPicPr>
        <p:blipFill>
          <a:blip r:embed="rId3"/>
          <a:stretch>
            <a:fillRect/>
          </a:stretch>
        </p:blipFill>
        <p:spPr>
          <a:xfrm>
            <a:off x="0" y="6137910"/>
            <a:ext cx="720090" cy="720090"/>
          </a:xfrm>
          <a:prstGeom prst="rect">
            <a:avLst/>
          </a:prstGeom>
        </p:spPr>
      </p:pic>
      <p:pic>
        <p:nvPicPr>
          <p:cNvPr id="8" name="图片 7" descr="1 (12)"/>
          <p:cNvPicPr>
            <a:picLocks noChangeAspect="1"/>
          </p:cNvPicPr>
          <p:nvPr>
            <p:custDataLst>
              <p:tags r:id="rId4"/>
            </p:custDataLst>
          </p:nvPr>
        </p:nvPicPr>
        <p:blipFill>
          <a:blip r:embed="rId5"/>
          <a:stretch>
            <a:fillRect/>
          </a:stretch>
        </p:blipFill>
        <p:spPr>
          <a:xfrm>
            <a:off x="11471910" y="0"/>
            <a:ext cx="720090" cy="720090"/>
          </a:xfrm>
          <a:prstGeom prst="rect">
            <a:avLst/>
          </a:prstGeom>
        </p:spPr>
      </p:pic>
      <p:sp>
        <p:nvSpPr>
          <p:cNvPr id="2" name="标题 1"/>
          <p:cNvSpPr>
            <a:spLocks noGrp="1"/>
          </p:cNvSpPr>
          <p:nvPr>
            <p:ph type="title"/>
          </p:nvPr>
        </p:nvSpPr>
        <p:spPr>
          <a:xfrm>
            <a:off x="669930" y="443234"/>
            <a:ext cx="10852237" cy="441964"/>
          </a:xfrm>
        </p:spPr>
        <p:txBody>
          <a:bodyPr vert="horz" lIns="90170" tIns="46990" rIns="90170" bIns="46990" rtlCol="0" anchor="ctr"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8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nvPr>
        </p:nvSpPr>
        <p:spPr>
          <a:xfrm>
            <a:off x="669930" y="952508"/>
            <a:ext cx="5283242" cy="5388907"/>
          </a:xfrm>
        </p:spPr>
        <p:txBody>
          <a:bodyPr vert="horz" lIns="90170" tIns="46990" rIns="90170" bIns="46990" rtlCol="0">
            <a:normAutofit/>
          </a:bodyPr>
          <a:lstStyle>
            <a:lvl1pPr marL="0" marR="0" lvl="0" indent="0" algn="l" defTabSz="914400" rtl="0" eaLnBrk="1" fontAlgn="auto" latinLnBrk="0" hangingPunct="1">
              <a:lnSpc>
                <a:spcPct val="130000"/>
              </a:lnSpc>
              <a:spcBef>
                <a:spcPts val="0"/>
              </a:spcBef>
              <a:spcAft>
                <a:spcPts val="1000"/>
              </a:spcAft>
              <a:buFont typeface="Arial" panose="02080604020202020204" pitchFamily="34" charset="0"/>
              <a:buNone/>
              <a:defRPr kumimoji="0" lang="zh-CN" altLang="en-US" sz="1600" b="0" i="0" u="none" strike="noStrike" kern="1200" cap="none" spc="150" normalizeH="0" baseline="0" noProof="1" dirty="0">
                <a:solidFill>
                  <a:schemeClr val="tx1"/>
                </a:solidFill>
                <a:uFillTx/>
                <a:latin typeface="Arial" panose="0208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8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nvPr>
        </p:nvSpPr>
        <p:spPr>
          <a:xfrm>
            <a:off x="6238925" y="952508"/>
            <a:ext cx="5283242" cy="5388907"/>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Arial" panose="02080604020202020204" pitchFamily="34" charset="0"/>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nvPr>
        </p:nvSpPr>
        <p:spPr/>
        <p:txBody>
          <a:bodyPr/>
          <a:lstStyle>
            <a:lvl1pPr>
              <a:defRPr>
                <a:latin typeface="Arial" panose="02080604020202020204" pitchFamily="34" charset="0"/>
                <a:ea typeface="微软雅黑" panose="020B0503020204020204" charset="-122"/>
              </a:defRPr>
            </a:lvl1p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nvPr>
        </p:nvSpPr>
        <p:spPr/>
        <p:txBody>
          <a:bodyPr/>
          <a:lstStyle>
            <a:lvl1pPr>
              <a:defRPr>
                <a:latin typeface="Arial" panose="02080604020202020204" pitchFamily="34" charset="0"/>
                <a:ea typeface="微软雅黑" panose="020B0503020204020204" charset="-122"/>
              </a:defRPr>
            </a:lvl1pPr>
          </a:lstStyle>
          <a:p>
            <a:endParaRPr lang="zh-CN" altLang="en-US" dirty="0"/>
          </a:p>
        </p:txBody>
      </p:sp>
      <p:sp>
        <p:nvSpPr>
          <p:cNvPr id="7" name="灯片编号占位符 6"/>
          <p:cNvSpPr>
            <a:spLocks noGrp="1"/>
          </p:cNvSpPr>
          <p:nvPr>
            <p:ph type="sldNum" sz="quarter" idx="12"/>
          </p:nvPr>
        </p:nvSpPr>
        <p:spPr/>
        <p:txBody>
          <a:bodyPr/>
          <a:lstStyle>
            <a:lvl1pPr>
              <a:defRPr>
                <a:latin typeface="Arial" panose="02080604020202020204" pitchFamily="34" charset="0"/>
                <a:ea typeface="微软雅黑" panose="020B0503020204020204" charset="-122"/>
              </a:defRPr>
            </a:lvl1pPr>
          </a:lstStyle>
          <a:p>
            <a:fld id="{FABC47A4-756D-490B-A52F-7D9E2C9FC05F}" type="slidenum">
              <a:rPr lang="zh-CN" altLang="en-US" smtClean="0"/>
            </a:fld>
            <a:endParaRPr lang="zh-CN" alt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pic>
        <p:nvPicPr>
          <p:cNvPr id="8" name="图片 7" descr="1 (11)"/>
          <p:cNvPicPr>
            <a:picLocks noChangeAspect="1"/>
          </p:cNvPicPr>
          <p:nvPr>
            <p:custDataLst>
              <p:tags r:id="rId2"/>
            </p:custDataLst>
          </p:nvPr>
        </p:nvPicPr>
        <p:blipFill>
          <a:blip r:embed="rId3"/>
          <a:stretch>
            <a:fillRect/>
          </a:stretch>
        </p:blipFill>
        <p:spPr>
          <a:xfrm>
            <a:off x="0" y="6137910"/>
            <a:ext cx="720090" cy="720090"/>
          </a:xfrm>
          <a:prstGeom prst="rect">
            <a:avLst/>
          </a:prstGeom>
        </p:spPr>
      </p:pic>
      <p:pic>
        <p:nvPicPr>
          <p:cNvPr id="7" name="图片 6" descr="1 (12)"/>
          <p:cNvPicPr>
            <a:picLocks noChangeAspect="1"/>
          </p:cNvPicPr>
          <p:nvPr>
            <p:custDataLst>
              <p:tags r:id="rId4"/>
            </p:custDataLst>
          </p:nvPr>
        </p:nvPicPr>
        <p:blipFill>
          <a:blip r:embed="rId5"/>
          <a:stretch>
            <a:fillRect/>
          </a:stretch>
        </p:blipFill>
        <p:spPr>
          <a:xfrm>
            <a:off x="11471910" y="0"/>
            <a:ext cx="720090" cy="720090"/>
          </a:xfrm>
          <a:prstGeom prst="rect">
            <a:avLst/>
          </a:prstGeom>
        </p:spPr>
      </p:pic>
      <p:sp>
        <p:nvSpPr>
          <p:cNvPr id="2" name="竖排标题 1"/>
          <p:cNvSpPr>
            <a:spLocks noGrp="1"/>
          </p:cNvSpPr>
          <p:nvPr>
            <p:ph type="title" orient="vert"/>
          </p:nvPr>
        </p:nvSpPr>
        <p:spPr>
          <a:xfrm>
            <a:off x="10571135" y="952508"/>
            <a:ext cx="950984" cy="5388907"/>
          </a:xfrm>
        </p:spPr>
        <p:txBody>
          <a:bodyPr vert="eaVert" lIns="90170" tIns="46990" rIns="90170" bIns="4699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Arial" panose="0208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nvPr>
        </p:nvSpPr>
        <p:spPr>
          <a:xfrm>
            <a:off x="669925" y="952500"/>
            <a:ext cx="9828101" cy="5388907"/>
          </a:xfrm>
        </p:spPr>
        <p:txBody>
          <a:bodyPr vert="eaVert"/>
          <a:lstStyle>
            <a:lvl1pPr indent="0" eaLnBrk="1" fontAlgn="auto" latinLnBrk="0" hangingPunct="1">
              <a:defRPr>
                <a:solidFill>
                  <a:schemeClr val="tx1"/>
                </a:solidFill>
                <a:latin typeface="Arial" panose="02080604020202020204" pitchFamily="34" charset="0"/>
                <a:ea typeface="微软雅黑" panose="020B0503020204020204" charset="-122"/>
              </a:defRPr>
            </a:lvl1pPr>
            <a:lvl2pPr indent="0" eaLnBrk="1" fontAlgn="auto" latinLnBrk="0" hangingPunct="1">
              <a:defRPr>
                <a:solidFill>
                  <a:schemeClr val="tx1"/>
                </a:solidFill>
                <a:latin typeface="Arial" panose="02080604020202020204" pitchFamily="34" charset="0"/>
                <a:ea typeface="微软雅黑" panose="020B0503020204020204" charset="-122"/>
              </a:defRPr>
            </a:lvl2pPr>
            <a:lvl3pPr indent="0" eaLnBrk="1" fontAlgn="auto" latinLnBrk="0" hangingPunct="1">
              <a:defRPr>
                <a:solidFill>
                  <a:schemeClr val="tx1"/>
                </a:solidFill>
                <a:latin typeface="Arial" panose="02080604020202020204" pitchFamily="34" charset="0"/>
                <a:ea typeface="微软雅黑" panose="020B0503020204020204" charset="-122"/>
              </a:defRPr>
            </a:lvl3pPr>
            <a:lvl4pPr indent="0" eaLnBrk="1" fontAlgn="auto" latinLnBrk="0" hangingPunct="1">
              <a:defRPr>
                <a:solidFill>
                  <a:schemeClr val="tx1"/>
                </a:solidFill>
                <a:latin typeface="Arial" panose="02080604020202020204" pitchFamily="34" charset="0"/>
                <a:ea typeface="微软雅黑" panose="020B0503020204020204" charset="-122"/>
              </a:defRPr>
            </a:lvl4pPr>
            <a:lvl5pPr indent="0" eaLnBrk="1" fontAlgn="auto" latinLnBrk="0" hangingPunct="1">
              <a:defRPr>
                <a:solidFill>
                  <a:schemeClr val="tx1"/>
                </a:solidFill>
                <a:latin typeface="Arial" panose="0208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lvl1pPr>
              <a:defRPr>
                <a:latin typeface="Arial" panose="0208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lvl1pPr>
              <a:defRPr>
                <a:latin typeface="Arial" panose="02080604020202020204" pitchFamily="34" charset="0"/>
                <a:ea typeface="微软雅黑" panose="020B0503020204020204" charset="-122"/>
              </a:defRPr>
            </a:lvl1pPr>
          </a:lstStyle>
          <a:p>
            <a:endParaRPr lang="zh-CN" altLang="en-US"/>
          </a:p>
        </p:txBody>
      </p:sp>
      <p:sp>
        <p:nvSpPr>
          <p:cNvPr id="6" name="灯片编号占位符 5"/>
          <p:cNvSpPr>
            <a:spLocks noGrp="1"/>
          </p:cNvSpPr>
          <p:nvPr>
            <p:ph type="sldNum" sz="quarter" idx="12"/>
          </p:nvPr>
        </p:nvSpPr>
        <p:spPr/>
        <p:txBody>
          <a:bodyPr/>
          <a:lstStyle>
            <a:lvl1pPr>
              <a:defRPr>
                <a:latin typeface="Arial" panose="0208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pic>
        <p:nvPicPr>
          <p:cNvPr id="6" name="图片 5" descr="1 (11)"/>
          <p:cNvPicPr>
            <a:picLocks noChangeAspect="1"/>
          </p:cNvPicPr>
          <p:nvPr>
            <p:custDataLst>
              <p:tags r:id="rId2"/>
            </p:custDataLst>
          </p:nvPr>
        </p:nvPicPr>
        <p:blipFill>
          <a:blip r:embed="rId3"/>
          <a:stretch>
            <a:fillRect/>
          </a:stretch>
        </p:blipFill>
        <p:spPr>
          <a:xfrm>
            <a:off x="0" y="6137910"/>
            <a:ext cx="720090" cy="720090"/>
          </a:xfrm>
          <a:prstGeom prst="rect">
            <a:avLst/>
          </a:prstGeom>
        </p:spPr>
      </p:pic>
      <p:pic>
        <p:nvPicPr>
          <p:cNvPr id="2" name="图片 1" descr="1 (12)"/>
          <p:cNvPicPr>
            <a:picLocks noChangeAspect="1"/>
          </p:cNvPicPr>
          <p:nvPr>
            <p:custDataLst>
              <p:tags r:id="rId4"/>
            </p:custDataLst>
          </p:nvPr>
        </p:nvPicPr>
        <p:blipFill>
          <a:blip r:embed="rId5"/>
          <a:stretch>
            <a:fillRect/>
          </a:stretch>
        </p:blipFill>
        <p:spPr>
          <a:xfrm>
            <a:off x="11471910" y="0"/>
            <a:ext cx="720090" cy="720090"/>
          </a:xfrm>
          <a:prstGeom prst="rect">
            <a:avLst/>
          </a:prstGeom>
        </p:spPr>
      </p:pic>
      <p:sp>
        <p:nvSpPr>
          <p:cNvPr id="3" name="日期占位符 2"/>
          <p:cNvSpPr>
            <a:spLocks noGrp="1"/>
          </p:cNvSpPr>
          <p:nvPr>
            <p:ph type="dt" sz="half" idx="10"/>
          </p:nvPr>
        </p:nvSpPr>
        <p:spPr/>
        <p:txBody>
          <a:bodyPr/>
          <a:lstStyle>
            <a:lvl1pPr>
              <a:defRPr>
                <a:latin typeface="Arial" panose="0208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lvl1pPr>
              <a:defRPr>
                <a:latin typeface="Arial" panose="02080604020202020204" pitchFamily="34" charset="0"/>
                <a:ea typeface="微软雅黑" panose="020B0503020204020204" charset="-122"/>
              </a:defRPr>
            </a:lvl1pPr>
          </a:lstStyle>
          <a:p>
            <a:endParaRPr lang="zh-CN" altLang="en-US"/>
          </a:p>
        </p:txBody>
      </p:sp>
      <p:sp>
        <p:nvSpPr>
          <p:cNvPr id="5" name="灯片编号占位符 4"/>
          <p:cNvSpPr>
            <a:spLocks noGrp="1"/>
          </p:cNvSpPr>
          <p:nvPr>
            <p:ph type="sldNum" sz="quarter" idx="12"/>
          </p:nvPr>
        </p:nvSpPr>
        <p:spPr/>
        <p:txBody>
          <a:bodyPr/>
          <a:lstStyle>
            <a:lvl1pPr>
              <a:defRPr>
                <a:latin typeface="Arial" panose="02080604020202020204" pitchFamily="34" charset="0"/>
                <a:ea typeface="微软雅黑" panose="020B0503020204020204" charset="-122"/>
              </a:defRPr>
            </a:lvl1pPr>
          </a:lstStyle>
          <a:p>
            <a:fld id="{49AE70B2-8BF9-45C0-BB95-33D1B9D3A854}" type="slidenum">
              <a:rPr lang="zh-CN" altLang="en-US" smtClean="0"/>
            </a:fld>
            <a:endParaRPr lang="zh-CN" altLang="en-US"/>
          </a:p>
        </p:txBody>
      </p:sp>
      <p:sp>
        <p:nvSpPr>
          <p:cNvPr id="7" name="内容占位符 6"/>
          <p:cNvSpPr>
            <a:spLocks noGrp="1"/>
          </p:cNvSpPr>
          <p:nvPr>
            <p:ph sz="quarter" idx="13"/>
          </p:nvPr>
        </p:nvSpPr>
        <p:spPr>
          <a:xfrm>
            <a:off x="669930" y="952508"/>
            <a:ext cx="10852237" cy="5388907"/>
          </a:xfrm>
        </p:spPr>
        <p:txBody>
          <a:bodyPr/>
          <a:lstStyle>
            <a:lvl1pPr>
              <a:defRPr>
                <a:solidFill>
                  <a:schemeClr val="tx1"/>
                </a:solidFill>
                <a:latin typeface="Arial" panose="02080604020202020204" pitchFamily="34" charset="0"/>
                <a:ea typeface="微软雅黑" panose="020B0503020204020204" charset="-122"/>
              </a:defRPr>
            </a:lvl1pPr>
            <a:lvl2pPr>
              <a:defRPr>
                <a:solidFill>
                  <a:schemeClr val="tx1"/>
                </a:solidFill>
                <a:latin typeface="Arial" panose="02080604020202020204" pitchFamily="34" charset="0"/>
                <a:ea typeface="微软雅黑" panose="020B0503020204020204" charset="-122"/>
              </a:defRPr>
            </a:lvl2pPr>
            <a:lvl3pPr>
              <a:defRPr>
                <a:solidFill>
                  <a:schemeClr val="tx1"/>
                </a:solidFill>
                <a:latin typeface="Arial" panose="02080604020202020204" pitchFamily="34" charset="0"/>
                <a:ea typeface="微软雅黑" panose="020B0503020204020204" charset="-122"/>
              </a:defRPr>
            </a:lvl3pPr>
            <a:lvl4pPr>
              <a:defRPr>
                <a:solidFill>
                  <a:schemeClr val="tx1"/>
                </a:solidFill>
                <a:latin typeface="Arial" panose="02080604020202020204" pitchFamily="34" charset="0"/>
                <a:ea typeface="微软雅黑" panose="020B0503020204020204" charset="-122"/>
              </a:defRPr>
            </a:lvl4pPr>
            <a:lvl5pPr>
              <a:defRPr>
                <a:solidFill>
                  <a:schemeClr val="tx1"/>
                </a:solidFill>
                <a:latin typeface="Arial" panose="0208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pic>
        <p:nvPicPr>
          <p:cNvPr id="2" name="图片 1" descr="未标题-12_画板 1"/>
          <p:cNvPicPr>
            <a:picLocks noChangeAspect="1"/>
          </p:cNvPicPr>
          <p:nvPr>
            <p:custDataLst>
              <p:tags r:id="rId2"/>
            </p:custDataLst>
          </p:nvPr>
        </p:nvPicPr>
        <p:blipFill>
          <a:blip r:embed="rId3"/>
          <a:stretch>
            <a:fillRect/>
          </a:stretch>
        </p:blipFill>
        <p:spPr>
          <a:xfrm>
            <a:off x="10143" y="0"/>
            <a:ext cx="12171714" cy="6858000"/>
          </a:xfrm>
          <a:prstGeom prst="rect">
            <a:avLst/>
          </a:prstGeom>
        </p:spPr>
      </p:pic>
      <p:sp>
        <p:nvSpPr>
          <p:cNvPr id="3" name="日期占位符 2"/>
          <p:cNvSpPr>
            <a:spLocks noGrp="1"/>
          </p:cNvSpPr>
          <p:nvPr>
            <p:ph type="dt" sz="half" idx="10"/>
          </p:nvPr>
        </p:nvSpPr>
        <p:spPr/>
        <p:txBody>
          <a:bodyPr/>
          <a:lstStyle>
            <a:lvl1pPr>
              <a:defRPr>
                <a:latin typeface="Arial" panose="0208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lvl1pPr>
              <a:defRPr>
                <a:latin typeface="Arial" panose="02080604020202020204" pitchFamily="34" charset="0"/>
                <a:ea typeface="微软雅黑" panose="020B0503020204020204" charset="-122"/>
              </a:defRPr>
            </a:lvl1pPr>
          </a:lstStyle>
          <a:p>
            <a:endParaRPr lang="zh-CN" altLang="en-US"/>
          </a:p>
        </p:txBody>
      </p:sp>
      <p:sp>
        <p:nvSpPr>
          <p:cNvPr id="5" name="灯片编号占位符 4"/>
          <p:cNvSpPr>
            <a:spLocks noGrp="1"/>
          </p:cNvSpPr>
          <p:nvPr>
            <p:ph type="sldNum" sz="quarter" idx="12"/>
          </p:nvPr>
        </p:nvSpPr>
        <p:spPr/>
        <p:txBody>
          <a:bodyPr/>
          <a:lstStyle>
            <a:lvl1pPr>
              <a:defRPr>
                <a:latin typeface="Arial" panose="02080604020202020204" pitchFamily="34" charset="0"/>
                <a:ea typeface="微软雅黑" panose="020B0503020204020204" charset="-122"/>
              </a:defRPr>
            </a:lvl1pPr>
          </a:lstStyle>
          <a:p>
            <a:fld id="{49AE70B2-8BF9-45C0-BB95-33D1B9D3A854}" type="slidenum">
              <a:rPr lang="zh-CN" altLang="en-US" smtClean="0"/>
            </a:fld>
            <a:endParaRPr lang="zh-CN" altLang="en-US"/>
          </a:p>
        </p:txBody>
      </p:sp>
      <p:sp>
        <p:nvSpPr>
          <p:cNvPr id="6" name="标题 1"/>
          <p:cNvSpPr>
            <a:spLocks noGrp="1"/>
          </p:cNvSpPr>
          <p:nvPr>
            <p:ph type="title" hasCustomPrompt="1"/>
            <p:custDataLst>
              <p:tags r:id="rId4"/>
            </p:custDataLst>
          </p:nvPr>
        </p:nvSpPr>
        <p:spPr>
          <a:xfrm>
            <a:off x="1652270" y="1786364"/>
            <a:ext cx="8890064" cy="1200150"/>
          </a:xfrm>
        </p:spPr>
        <p:txBody>
          <a:bodyPr vert="horz" wrap="square" lIns="0" tIns="0" rIns="0" bIns="0" rtlCol="0" anchor="b" anchorCtr="0">
            <a:normAutofit/>
          </a:bodyPr>
          <a:lstStyle>
            <a:lvl1pPr marL="0" marR="0" algn="ctr" defTabSz="914400" rtl="0" eaLnBrk="1" fontAlgn="auto" latinLnBrk="0" hangingPunct="1">
              <a:lnSpc>
                <a:spcPct val="100000"/>
              </a:lnSpc>
              <a:spcBef>
                <a:spcPct val="0"/>
              </a:spcBef>
              <a:buClrTx/>
              <a:buSzTx/>
              <a:buFontTx/>
              <a:buNone/>
              <a:defRPr kumimoji="0" lang="zh-CN" altLang="en-US" sz="7000" b="1" i="0" u="none" strike="noStrike" kern="1200" cap="none" spc="1000" normalizeH="0" baseline="0" noProof="1" dirty="0">
                <a:solidFill>
                  <a:schemeClr val="dk1">
                    <a:lumMod val="85000"/>
                    <a:lumOff val="15000"/>
                  </a:schemeClr>
                </a:solidFill>
                <a:uFillTx/>
                <a:latin typeface="Arial" panose="02080604020202020204" pitchFamily="34" charset="0"/>
                <a:ea typeface="汉仪旗黑-85S" panose="00020600040101010101" pitchFamily="18" charset="-122"/>
                <a:cs typeface="+mj-cs"/>
              </a:defRPr>
            </a:lvl1pPr>
          </a:lstStyle>
          <a:p>
            <a:pPr lvl="0"/>
            <a:r>
              <a:rPr>
                <a:sym typeface="+mn-ea"/>
              </a:rPr>
              <a:t>编辑标题</a:t>
            </a:r>
            <a:endParaRPr>
              <a:sym typeface="+mn-ea"/>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通用">
    <p:spTree>
      <p:nvGrpSpPr>
        <p:cNvPr id="1" name=""/>
        <p:cNvGrpSpPr/>
        <p:nvPr/>
      </p:nvGrpSpPr>
      <p:grpSpPr>
        <a:xfrm>
          <a:off x="0" y="0"/>
          <a:ext cx="0" cy="0"/>
          <a:chOff x="0" y="0"/>
          <a:chExt cx="0" cy="0"/>
        </a:xfrm>
      </p:grpSpPr>
      <p:pic>
        <p:nvPicPr>
          <p:cNvPr id="7" name="图片 6" descr="1 (11)"/>
          <p:cNvPicPr>
            <a:picLocks noChangeAspect="1"/>
          </p:cNvPicPr>
          <p:nvPr>
            <p:custDataLst>
              <p:tags r:id="rId2"/>
            </p:custDataLst>
          </p:nvPr>
        </p:nvPicPr>
        <p:blipFill>
          <a:blip r:embed="rId3"/>
          <a:stretch>
            <a:fillRect/>
          </a:stretch>
        </p:blipFill>
        <p:spPr>
          <a:xfrm>
            <a:off x="0" y="6137910"/>
            <a:ext cx="720090" cy="720090"/>
          </a:xfrm>
          <a:prstGeom prst="rect">
            <a:avLst/>
          </a:prstGeom>
        </p:spPr>
      </p:pic>
      <p:pic>
        <p:nvPicPr>
          <p:cNvPr id="6" name="图片 5" descr="1 (12)"/>
          <p:cNvPicPr>
            <a:picLocks noChangeAspect="1"/>
          </p:cNvPicPr>
          <p:nvPr>
            <p:custDataLst>
              <p:tags r:id="rId4"/>
            </p:custDataLst>
          </p:nvPr>
        </p:nvPicPr>
        <p:blipFill>
          <a:blip r:embed="rId5"/>
          <a:stretch>
            <a:fillRect/>
          </a:stretch>
        </p:blipFill>
        <p:spPr>
          <a:xfrm>
            <a:off x="11471910" y="0"/>
            <a:ext cx="720090" cy="720090"/>
          </a:xfrm>
          <a:prstGeom prst="rect">
            <a:avLst/>
          </a:prstGeom>
        </p:spPr>
      </p:pic>
      <p:sp>
        <p:nvSpPr>
          <p:cNvPr id="2" name="标题 1"/>
          <p:cNvSpPr>
            <a:spLocks noGrp="1"/>
          </p:cNvSpPr>
          <p:nvPr>
            <p:ph type="title"/>
            <p:custDataLst>
              <p:tags r:id="rId6"/>
            </p:custDataLst>
          </p:nvPr>
        </p:nvSpPr>
        <p:spPr/>
        <p:txBody>
          <a:bodyPr/>
          <a:lstStyle>
            <a:lvl1pPr>
              <a:defRPr baseline="0">
                <a:solidFill>
                  <a:schemeClr val="tx1"/>
                </a:solidFill>
                <a:latin typeface="Arial" panose="0208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7"/>
            </p:custDataLst>
          </p:nvPr>
        </p:nvSpPr>
        <p:spPr/>
        <p:txBody>
          <a:bodyPr/>
          <a:lstStyle>
            <a:lvl1pPr>
              <a:defRPr>
                <a:latin typeface="Arial" panose="0208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a:lstStyle>
            <a:lvl1pPr>
              <a:defRPr>
                <a:latin typeface="Arial" panose="0208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9"/>
            </p:custDataLst>
          </p:nvPr>
        </p:nvSpPr>
        <p:spPr/>
        <p:txBody>
          <a:bodyPr/>
          <a:lstStyle>
            <a:lvl1pPr>
              <a:defRPr>
                <a:latin typeface="Arial" panose="0208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相框">
    <p:spTree>
      <p:nvGrpSpPr>
        <p:cNvPr id="1" name=""/>
        <p:cNvGrpSpPr/>
        <p:nvPr/>
      </p:nvGrpSpPr>
      <p:grpSpPr>
        <a:xfrm>
          <a:off x="0" y="0"/>
          <a:ext cx="0" cy="0"/>
          <a:chOff x="0" y="0"/>
          <a:chExt cx="0" cy="0"/>
        </a:xfrm>
      </p:grpSpPr>
      <p:sp>
        <p:nvSpPr>
          <p:cNvPr id="9" name="矩形 8"/>
          <p:cNvSpPr/>
          <p:nvPr>
            <p:custDataLst>
              <p:tags r:id="rId2"/>
            </p:custDataLst>
          </p:nvPr>
        </p:nvSpPr>
        <p:spPr>
          <a:xfrm>
            <a:off x="294600" y="302400"/>
            <a:ext cx="11602796" cy="6253188"/>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pic>
        <p:nvPicPr>
          <p:cNvPr id="8" name="图片 7" descr="1 (11)"/>
          <p:cNvPicPr>
            <a:picLocks noChangeAspect="1"/>
          </p:cNvPicPr>
          <p:nvPr>
            <p:custDataLst>
              <p:tags r:id="rId3"/>
            </p:custDataLst>
          </p:nvPr>
        </p:nvPicPr>
        <p:blipFill>
          <a:blip r:embed="rId4"/>
          <a:stretch>
            <a:fillRect/>
          </a:stretch>
        </p:blipFill>
        <p:spPr>
          <a:xfrm>
            <a:off x="0" y="0"/>
            <a:ext cx="720090" cy="720090"/>
          </a:xfrm>
          <a:prstGeom prst="rect">
            <a:avLst/>
          </a:prstGeom>
        </p:spPr>
      </p:pic>
      <p:pic>
        <p:nvPicPr>
          <p:cNvPr id="6" name="图片 5" descr="1 (12)"/>
          <p:cNvPicPr>
            <a:picLocks noChangeAspect="1"/>
          </p:cNvPicPr>
          <p:nvPr>
            <p:custDataLst>
              <p:tags r:id="rId5"/>
            </p:custDataLst>
          </p:nvPr>
        </p:nvPicPr>
        <p:blipFill>
          <a:blip r:embed="rId6"/>
          <a:stretch>
            <a:fillRect/>
          </a:stretch>
        </p:blipFill>
        <p:spPr>
          <a:xfrm>
            <a:off x="11471910" y="6137910"/>
            <a:ext cx="720090" cy="720090"/>
          </a:xfrm>
          <a:prstGeom prst="rect">
            <a:avLst/>
          </a:prstGeom>
        </p:spPr>
      </p:pic>
      <p:sp>
        <p:nvSpPr>
          <p:cNvPr id="2" name="标题 1"/>
          <p:cNvSpPr>
            <a:spLocks noGrp="1"/>
          </p:cNvSpPr>
          <p:nvPr>
            <p:ph type="title" hasCustomPrompt="1"/>
            <p:custDataLst>
              <p:tags r:id="rId7"/>
            </p:custDataLst>
          </p:nvPr>
        </p:nvSpPr>
        <p:spPr>
          <a:xfrm>
            <a:off x="1281600" y="1249200"/>
            <a:ext cx="9626400" cy="723600"/>
          </a:xfrm>
        </p:spPr>
        <p:txBody>
          <a:bodyPr anchor="ctr"/>
          <a:lstStyle>
            <a:lvl1pPr>
              <a:defRPr sz="3200" baseline="0">
                <a:solidFill>
                  <a:schemeClr val="tx1"/>
                </a:solidFill>
                <a:latin typeface="Arial" panose="02080604020202020204" pitchFamily="34" charset="0"/>
                <a:ea typeface="微软雅黑" panose="020B0503020204020204" charset="-122"/>
              </a:defRPr>
            </a:lvl1pPr>
          </a:lstStyle>
          <a:p>
            <a:r>
              <a:rPr lang="zh-CN" altLang="en-US" dirty="0"/>
              <a:t>单击此处编辑标题</a:t>
            </a:r>
            <a:endParaRPr lang="zh-CN" altLang="en-US" dirty="0"/>
          </a:p>
        </p:txBody>
      </p:sp>
      <p:sp>
        <p:nvSpPr>
          <p:cNvPr id="7" name="内容占位符 6"/>
          <p:cNvSpPr>
            <a:spLocks noGrp="1"/>
          </p:cNvSpPr>
          <p:nvPr>
            <p:ph sz="quarter" idx="13"/>
            <p:custDataLst>
              <p:tags r:id="rId8"/>
            </p:custDataLst>
          </p:nvPr>
        </p:nvSpPr>
        <p:spPr>
          <a:xfrm>
            <a:off x="1281113" y="2163600"/>
            <a:ext cx="9626600" cy="3445200"/>
          </a:xfrm>
        </p:spPr>
        <p:txBody>
          <a:bodyPr/>
          <a:lstStyle>
            <a:lvl1pPr>
              <a:defRPr baseline="0">
                <a:solidFill>
                  <a:schemeClr val="tx1"/>
                </a:solidFill>
                <a:latin typeface="Arial" panose="02080604020202020204" pitchFamily="34" charset="0"/>
                <a:ea typeface="微软雅黑" panose="020B0503020204020204" charset="-122"/>
              </a:defRPr>
            </a:lvl1pPr>
            <a:lvl2pPr>
              <a:defRPr baseline="0">
                <a:solidFill>
                  <a:schemeClr val="tx1"/>
                </a:solidFill>
                <a:latin typeface="Arial" panose="02080604020202020204" pitchFamily="34" charset="0"/>
                <a:ea typeface="微软雅黑" panose="020B0503020204020204" charset="-122"/>
              </a:defRPr>
            </a:lvl2pPr>
            <a:lvl3pPr>
              <a:defRPr baseline="0">
                <a:solidFill>
                  <a:schemeClr val="tx1"/>
                </a:solidFill>
                <a:latin typeface="Arial" panose="02080604020202020204" pitchFamily="34" charset="0"/>
                <a:ea typeface="微软雅黑" panose="020B0503020204020204" charset="-122"/>
              </a:defRPr>
            </a:lvl3pPr>
            <a:lvl4pPr>
              <a:defRPr baseline="0">
                <a:solidFill>
                  <a:schemeClr val="tx1"/>
                </a:solidFill>
                <a:latin typeface="Arial" panose="02080604020202020204" pitchFamily="34" charset="0"/>
                <a:ea typeface="微软雅黑" panose="020B0503020204020204" charset="-122"/>
              </a:defRPr>
            </a:lvl4pPr>
            <a:lvl5pPr>
              <a:defRPr baseline="0">
                <a:solidFill>
                  <a:schemeClr val="tx1"/>
                </a:solidFill>
                <a:latin typeface="Arial" panose="0208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日期占位符 2"/>
          <p:cNvSpPr>
            <a:spLocks noGrp="1"/>
          </p:cNvSpPr>
          <p:nvPr>
            <p:ph type="dt" sz="half" idx="10"/>
            <p:custDataLst>
              <p:tags r:id="rId9"/>
            </p:custDataLst>
          </p:nvPr>
        </p:nvSpPr>
        <p:spPr/>
        <p:txBody>
          <a:bodyPr/>
          <a:lstStyle>
            <a:lvl1pPr>
              <a:defRPr>
                <a:latin typeface="Arial" panose="0208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0"/>
            </p:custDataLst>
          </p:nvPr>
        </p:nvSpPr>
        <p:spPr/>
        <p:txBody>
          <a:bodyPr/>
          <a:lstStyle>
            <a:lvl1pPr>
              <a:defRPr>
                <a:latin typeface="Arial" panose="0208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1"/>
            </p:custDataLst>
          </p:nvPr>
        </p:nvSpPr>
        <p:spPr/>
        <p:txBody>
          <a:bodyPr/>
          <a:lstStyle>
            <a:lvl1pPr>
              <a:defRPr>
                <a:latin typeface="Arial" panose="0208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左右">
    <p:spTree>
      <p:nvGrpSpPr>
        <p:cNvPr id="1" name=""/>
        <p:cNvGrpSpPr/>
        <p:nvPr/>
      </p:nvGrpSpPr>
      <p:grpSpPr>
        <a:xfrm>
          <a:off x="0" y="0"/>
          <a:ext cx="0" cy="0"/>
          <a:chOff x="0" y="0"/>
          <a:chExt cx="0" cy="0"/>
        </a:xfrm>
      </p:grpSpPr>
      <p:sp>
        <p:nvSpPr>
          <p:cNvPr id="10" name="矩形 9"/>
          <p:cNvSpPr/>
          <p:nvPr>
            <p:custDataLst>
              <p:tags r:id="rId2"/>
            </p:custDataLst>
          </p:nvPr>
        </p:nvSpPr>
        <p:spPr>
          <a:xfrm>
            <a:off x="0" y="-10800"/>
            <a:ext cx="4827588" cy="6868795"/>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pic>
        <p:nvPicPr>
          <p:cNvPr id="8" name="图片 7" descr="1 (11)"/>
          <p:cNvPicPr>
            <a:picLocks noChangeAspect="1"/>
          </p:cNvPicPr>
          <p:nvPr>
            <p:custDataLst>
              <p:tags r:id="rId3"/>
            </p:custDataLst>
          </p:nvPr>
        </p:nvPicPr>
        <p:blipFill>
          <a:blip r:embed="rId4"/>
          <a:stretch>
            <a:fillRect/>
          </a:stretch>
        </p:blipFill>
        <p:spPr>
          <a:xfrm>
            <a:off x="0" y="-10800"/>
            <a:ext cx="720090" cy="720090"/>
          </a:xfrm>
          <a:prstGeom prst="rect">
            <a:avLst/>
          </a:prstGeom>
        </p:spPr>
      </p:pic>
      <p:pic>
        <p:nvPicPr>
          <p:cNvPr id="6" name="图片 5" descr="1 (12)"/>
          <p:cNvPicPr>
            <a:picLocks noChangeAspect="1"/>
          </p:cNvPicPr>
          <p:nvPr>
            <p:custDataLst>
              <p:tags r:id="rId5"/>
            </p:custDataLst>
          </p:nvPr>
        </p:nvPicPr>
        <p:blipFill>
          <a:blip r:embed="rId6"/>
          <a:stretch>
            <a:fillRect/>
          </a:stretch>
        </p:blipFill>
        <p:spPr>
          <a:xfrm>
            <a:off x="11471910" y="6137910"/>
            <a:ext cx="720090" cy="720090"/>
          </a:xfrm>
          <a:prstGeom prst="rect">
            <a:avLst/>
          </a:prstGeom>
        </p:spPr>
      </p:pic>
      <p:sp>
        <p:nvSpPr>
          <p:cNvPr id="2" name="标题 1"/>
          <p:cNvSpPr>
            <a:spLocks noGrp="1"/>
          </p:cNvSpPr>
          <p:nvPr>
            <p:ph type="title" hasCustomPrompt="1"/>
            <p:custDataLst>
              <p:tags r:id="rId7"/>
            </p:custDataLst>
          </p:nvPr>
        </p:nvSpPr>
        <p:spPr>
          <a:xfrm>
            <a:off x="583200" y="770400"/>
            <a:ext cx="3960000" cy="882000"/>
          </a:xfrm>
        </p:spPr>
        <p:txBody>
          <a:bodyPr anchor="ctr" anchorCtr="0"/>
          <a:lstStyle>
            <a:lvl1pPr>
              <a:defRPr sz="3600" baseline="0">
                <a:solidFill>
                  <a:schemeClr val="tx1"/>
                </a:solidFill>
                <a:latin typeface="Arial" panose="02080604020202020204" pitchFamily="34" charset="0"/>
                <a:ea typeface="微软雅黑" panose="020B0503020204020204"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8"/>
            </p:custDataLst>
          </p:nvPr>
        </p:nvSpPr>
        <p:spPr/>
        <p:txBody>
          <a:bodyPr/>
          <a:lstStyle>
            <a:lvl1pPr>
              <a:defRPr>
                <a:latin typeface="Arial" panose="0208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lvl1pPr>
              <a:defRPr>
                <a:latin typeface="Arial" panose="0208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lvl1pPr>
              <a:defRPr>
                <a:latin typeface="Arial" panose="0208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1"/>
            </p:custDataLst>
          </p:nvPr>
        </p:nvSpPr>
        <p:spPr>
          <a:xfrm>
            <a:off x="586800" y="1764000"/>
            <a:ext cx="3956400" cy="4093200"/>
          </a:xfrm>
        </p:spPr>
        <p:txBody>
          <a:bodyPr/>
          <a:lstStyle>
            <a:lvl1pPr>
              <a:defRPr baseline="0">
                <a:solidFill>
                  <a:schemeClr val="tx1"/>
                </a:solidFill>
                <a:latin typeface="Arial" panose="02080604020202020204" pitchFamily="34" charset="0"/>
                <a:ea typeface="微软雅黑" panose="020B0503020204020204" charset="-122"/>
              </a:defRPr>
            </a:lvl1pPr>
            <a:lvl2pPr>
              <a:defRPr baseline="0">
                <a:solidFill>
                  <a:schemeClr val="tx1"/>
                </a:solidFill>
                <a:latin typeface="Arial" panose="02080604020202020204" pitchFamily="34" charset="0"/>
                <a:ea typeface="微软雅黑" panose="020B0503020204020204" charset="-122"/>
              </a:defRPr>
            </a:lvl2pPr>
            <a:lvl3pPr>
              <a:defRPr baseline="0">
                <a:solidFill>
                  <a:schemeClr val="tx1"/>
                </a:solidFill>
                <a:latin typeface="Arial" panose="02080604020202020204" pitchFamily="34" charset="0"/>
                <a:ea typeface="微软雅黑" panose="020B0503020204020204" charset="-122"/>
              </a:defRPr>
            </a:lvl3pPr>
            <a:lvl4pPr>
              <a:defRPr baseline="0">
                <a:solidFill>
                  <a:schemeClr val="tx1"/>
                </a:solidFill>
                <a:latin typeface="Arial" panose="02080604020202020204" pitchFamily="34" charset="0"/>
                <a:ea typeface="微软雅黑" panose="020B0503020204020204" charset="-122"/>
              </a:defRPr>
            </a:lvl4pPr>
            <a:lvl5pPr>
              <a:defRPr baseline="0">
                <a:solidFill>
                  <a:schemeClr val="tx1"/>
                </a:solidFill>
                <a:latin typeface="Arial" panose="0208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2"/>
            </p:custDataLst>
          </p:nvPr>
        </p:nvSpPr>
        <p:spPr>
          <a:xfrm>
            <a:off x="5101200" y="769938"/>
            <a:ext cx="6480000" cy="5087937"/>
          </a:xfrm>
        </p:spPr>
        <p:txBody>
          <a:bodyPr/>
          <a:lstStyle>
            <a:lvl1pPr>
              <a:defRPr baseline="0">
                <a:solidFill>
                  <a:schemeClr val="tx1"/>
                </a:solidFill>
                <a:latin typeface="Arial" panose="02080604020202020204" pitchFamily="34" charset="0"/>
                <a:ea typeface="微软雅黑" panose="020B0503020204020204" charset="-122"/>
              </a:defRPr>
            </a:lvl1pPr>
            <a:lvl2pPr>
              <a:defRPr baseline="0">
                <a:solidFill>
                  <a:schemeClr val="tx1"/>
                </a:solidFill>
                <a:latin typeface="Arial" panose="02080604020202020204" pitchFamily="34" charset="0"/>
                <a:ea typeface="微软雅黑" panose="020B0503020204020204" charset="-122"/>
              </a:defRPr>
            </a:lvl2pPr>
            <a:lvl3pPr>
              <a:defRPr baseline="0">
                <a:solidFill>
                  <a:schemeClr val="tx1"/>
                </a:solidFill>
                <a:latin typeface="Arial" panose="02080604020202020204" pitchFamily="34" charset="0"/>
                <a:ea typeface="微软雅黑" panose="020B0503020204020204" charset="-122"/>
              </a:defRPr>
            </a:lvl3pPr>
            <a:lvl4pPr>
              <a:defRPr baseline="0">
                <a:solidFill>
                  <a:schemeClr val="tx1"/>
                </a:solidFill>
                <a:latin typeface="Arial" panose="02080604020202020204" pitchFamily="34" charset="0"/>
                <a:ea typeface="微软雅黑" panose="020B0503020204020204" charset="-122"/>
              </a:defRPr>
            </a:lvl4pPr>
            <a:lvl5pPr>
              <a:defRPr baseline="0">
                <a:solidFill>
                  <a:schemeClr val="tx1"/>
                </a:solidFill>
                <a:latin typeface="Arial" panose="0208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上下">
    <p:spTree>
      <p:nvGrpSpPr>
        <p:cNvPr id="1" name=""/>
        <p:cNvGrpSpPr/>
        <p:nvPr/>
      </p:nvGrpSpPr>
      <p:grpSpPr>
        <a:xfrm>
          <a:off x="0" y="0"/>
          <a:ext cx="0" cy="0"/>
          <a:chOff x="0" y="0"/>
          <a:chExt cx="0" cy="0"/>
        </a:xfrm>
      </p:grpSpPr>
      <p:sp>
        <p:nvSpPr>
          <p:cNvPr id="10" name="矩形 9"/>
          <p:cNvSpPr/>
          <p:nvPr>
            <p:custDataLst>
              <p:tags r:id="rId2"/>
            </p:custDataLst>
          </p:nvPr>
        </p:nvSpPr>
        <p:spPr>
          <a:xfrm>
            <a:off x="0" y="-10800"/>
            <a:ext cx="12189600" cy="2660396"/>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pic>
        <p:nvPicPr>
          <p:cNvPr id="8" name="图片 7" descr="1 (11)"/>
          <p:cNvPicPr>
            <a:picLocks noChangeAspect="1"/>
          </p:cNvPicPr>
          <p:nvPr>
            <p:custDataLst>
              <p:tags r:id="rId3"/>
            </p:custDataLst>
          </p:nvPr>
        </p:nvPicPr>
        <p:blipFill>
          <a:blip r:embed="rId4"/>
          <a:stretch>
            <a:fillRect/>
          </a:stretch>
        </p:blipFill>
        <p:spPr>
          <a:xfrm>
            <a:off x="0" y="6137910"/>
            <a:ext cx="720090" cy="720090"/>
          </a:xfrm>
          <a:prstGeom prst="rect">
            <a:avLst/>
          </a:prstGeom>
        </p:spPr>
      </p:pic>
      <p:pic>
        <p:nvPicPr>
          <p:cNvPr id="6" name="图片 5" descr="1 (12)"/>
          <p:cNvPicPr>
            <a:picLocks noChangeAspect="1"/>
          </p:cNvPicPr>
          <p:nvPr>
            <p:custDataLst>
              <p:tags r:id="rId5"/>
            </p:custDataLst>
          </p:nvPr>
        </p:nvPicPr>
        <p:blipFill>
          <a:blip r:embed="rId6"/>
          <a:stretch>
            <a:fillRect/>
          </a:stretch>
        </p:blipFill>
        <p:spPr>
          <a:xfrm>
            <a:off x="11471910" y="6137910"/>
            <a:ext cx="720090" cy="720090"/>
          </a:xfrm>
          <a:prstGeom prst="rect">
            <a:avLst/>
          </a:prstGeom>
        </p:spPr>
      </p:pic>
      <p:sp>
        <p:nvSpPr>
          <p:cNvPr id="2" name="标题 1"/>
          <p:cNvSpPr>
            <a:spLocks noGrp="1"/>
          </p:cNvSpPr>
          <p:nvPr>
            <p:ph type="title"/>
            <p:custDataLst>
              <p:tags r:id="rId7"/>
            </p:custDataLst>
          </p:nvPr>
        </p:nvSpPr>
        <p:spPr>
          <a:xfrm>
            <a:off x="612000" y="781200"/>
            <a:ext cx="10976400" cy="626400"/>
          </a:xfrm>
        </p:spPr>
        <p:txBody>
          <a:bodyPr anchor="ctr"/>
          <a:lstStyle>
            <a:lvl1pPr algn="ctr">
              <a:defRPr sz="3600" baseline="0">
                <a:solidFill>
                  <a:schemeClr val="tx1"/>
                </a:solidFill>
                <a:latin typeface="Arial" panose="0208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8"/>
            </p:custDataLst>
          </p:nvPr>
        </p:nvSpPr>
        <p:spPr/>
        <p:txBody>
          <a:bodyPr/>
          <a:lstStyle>
            <a:lvl1pPr>
              <a:defRPr>
                <a:latin typeface="Arial" panose="0208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lvl1pPr>
              <a:defRPr>
                <a:latin typeface="Arial" panose="0208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lvl1pPr>
              <a:defRPr>
                <a:latin typeface="Arial" panose="0208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1"/>
            </p:custDataLst>
          </p:nvPr>
        </p:nvSpPr>
        <p:spPr>
          <a:xfrm>
            <a:off x="612000" y="1659600"/>
            <a:ext cx="10975975" cy="828000"/>
          </a:xfrm>
        </p:spPr>
        <p:txBody>
          <a:bodyPr/>
          <a:lstStyle>
            <a:lvl1pPr algn="ctr">
              <a:defRPr baseline="0">
                <a:solidFill>
                  <a:schemeClr val="tx1"/>
                </a:solidFill>
                <a:latin typeface="Arial" panose="0208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9" name="内容占位符 8"/>
          <p:cNvSpPr>
            <a:spLocks noGrp="1"/>
          </p:cNvSpPr>
          <p:nvPr>
            <p:ph sz="quarter" idx="14"/>
            <p:custDataLst>
              <p:tags r:id="rId12"/>
            </p:custDataLst>
          </p:nvPr>
        </p:nvSpPr>
        <p:spPr>
          <a:xfrm>
            <a:off x="612775" y="2808000"/>
            <a:ext cx="10965600" cy="3430800"/>
          </a:xfrm>
        </p:spPr>
        <p:txBody>
          <a:bodyPr/>
          <a:lstStyle>
            <a:lvl1pPr>
              <a:defRPr baseline="0">
                <a:solidFill>
                  <a:schemeClr val="tx1"/>
                </a:solidFill>
                <a:latin typeface="Arial" panose="02080604020202020204" pitchFamily="34" charset="0"/>
                <a:ea typeface="微软雅黑" panose="020B0503020204020204" charset="-122"/>
              </a:defRPr>
            </a:lvl1pPr>
            <a:lvl2pPr>
              <a:defRPr baseline="0">
                <a:solidFill>
                  <a:schemeClr val="tx1"/>
                </a:solidFill>
                <a:latin typeface="Arial" panose="02080604020202020204" pitchFamily="34" charset="0"/>
                <a:ea typeface="微软雅黑" panose="020B0503020204020204" charset="-122"/>
              </a:defRPr>
            </a:lvl2pPr>
            <a:lvl3pPr>
              <a:defRPr baseline="0">
                <a:solidFill>
                  <a:schemeClr val="tx1"/>
                </a:solidFill>
                <a:latin typeface="Arial" panose="02080604020202020204" pitchFamily="34" charset="0"/>
                <a:ea typeface="微软雅黑" panose="020B0503020204020204" charset="-122"/>
              </a:defRPr>
            </a:lvl3pPr>
            <a:lvl4pPr>
              <a:defRPr baseline="0">
                <a:solidFill>
                  <a:schemeClr val="tx1"/>
                </a:solidFill>
                <a:latin typeface="Arial" panose="02080604020202020204" pitchFamily="34" charset="0"/>
                <a:ea typeface="微软雅黑" panose="020B0503020204020204" charset="-122"/>
              </a:defRPr>
            </a:lvl4pPr>
            <a:lvl5pPr>
              <a:defRPr baseline="0">
                <a:solidFill>
                  <a:schemeClr val="tx1"/>
                </a:solidFill>
                <a:latin typeface="Arial" panose="0208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下上">
    <p:spTree>
      <p:nvGrpSpPr>
        <p:cNvPr id="1" name=""/>
        <p:cNvGrpSpPr/>
        <p:nvPr/>
      </p:nvGrpSpPr>
      <p:grpSpPr>
        <a:xfrm>
          <a:off x="0" y="0"/>
          <a:ext cx="0" cy="0"/>
          <a:chOff x="0" y="0"/>
          <a:chExt cx="0" cy="0"/>
        </a:xfrm>
      </p:grpSpPr>
      <p:sp>
        <p:nvSpPr>
          <p:cNvPr id="10" name="矩形 9"/>
          <p:cNvSpPr/>
          <p:nvPr>
            <p:custDataLst>
              <p:tags r:id="rId2"/>
            </p:custDataLst>
          </p:nvPr>
        </p:nvSpPr>
        <p:spPr>
          <a:xfrm>
            <a:off x="0" y="5029200"/>
            <a:ext cx="12189600" cy="1828800"/>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pic>
        <p:nvPicPr>
          <p:cNvPr id="8" name="图片 7" descr="1 (11)"/>
          <p:cNvPicPr>
            <a:picLocks noChangeAspect="1"/>
          </p:cNvPicPr>
          <p:nvPr>
            <p:custDataLst>
              <p:tags r:id="rId3"/>
            </p:custDataLst>
          </p:nvPr>
        </p:nvPicPr>
        <p:blipFill>
          <a:blip r:embed="rId4"/>
          <a:stretch>
            <a:fillRect/>
          </a:stretch>
        </p:blipFill>
        <p:spPr>
          <a:xfrm>
            <a:off x="0" y="0"/>
            <a:ext cx="720090" cy="720090"/>
          </a:xfrm>
          <a:prstGeom prst="rect">
            <a:avLst/>
          </a:prstGeom>
        </p:spPr>
      </p:pic>
      <p:pic>
        <p:nvPicPr>
          <p:cNvPr id="6" name="图片 5" descr="1 (12)"/>
          <p:cNvPicPr>
            <a:picLocks noChangeAspect="1"/>
          </p:cNvPicPr>
          <p:nvPr>
            <p:custDataLst>
              <p:tags r:id="rId5"/>
            </p:custDataLst>
          </p:nvPr>
        </p:nvPicPr>
        <p:blipFill>
          <a:blip r:embed="rId6"/>
          <a:stretch>
            <a:fillRect/>
          </a:stretch>
        </p:blipFill>
        <p:spPr>
          <a:xfrm>
            <a:off x="11471910" y="-5379"/>
            <a:ext cx="720090" cy="720090"/>
          </a:xfrm>
          <a:prstGeom prst="rect">
            <a:avLst/>
          </a:prstGeom>
        </p:spPr>
      </p:pic>
      <p:sp>
        <p:nvSpPr>
          <p:cNvPr id="2" name="标题 1"/>
          <p:cNvSpPr>
            <a:spLocks noGrp="1"/>
          </p:cNvSpPr>
          <p:nvPr>
            <p:ph type="title"/>
            <p:custDataLst>
              <p:tags r:id="rId7"/>
            </p:custDataLst>
          </p:nvPr>
        </p:nvSpPr>
        <p:spPr>
          <a:xfrm>
            <a:off x="604800" y="669600"/>
            <a:ext cx="10976400" cy="565200"/>
          </a:xfrm>
        </p:spPr>
        <p:txBody>
          <a:bodyPr anchor="ctr" anchorCtr="0"/>
          <a:lstStyle>
            <a:lvl1pPr algn="ctr">
              <a:defRPr sz="3200" baseline="0">
                <a:solidFill>
                  <a:schemeClr val="tx1"/>
                </a:solidFill>
                <a:latin typeface="Arial" panose="0208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8"/>
            </p:custDataLst>
          </p:nvPr>
        </p:nvSpPr>
        <p:spPr/>
        <p:txBody>
          <a:bodyPr/>
          <a:lstStyle>
            <a:lvl1pPr>
              <a:defRPr>
                <a:latin typeface="Arial" panose="0208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lvl1pPr>
              <a:defRPr>
                <a:latin typeface="Arial" panose="0208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lvl1pPr>
              <a:defRPr>
                <a:latin typeface="Arial" panose="0208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1"/>
            </p:custDataLst>
          </p:nvPr>
        </p:nvSpPr>
        <p:spPr>
          <a:xfrm>
            <a:off x="604837" y="1681200"/>
            <a:ext cx="10990800" cy="3211200"/>
          </a:xfrm>
        </p:spPr>
        <p:txBody>
          <a:bodyPr/>
          <a:lstStyle>
            <a:lvl1pPr>
              <a:defRPr baseline="0">
                <a:solidFill>
                  <a:schemeClr val="tx1"/>
                </a:solidFill>
                <a:latin typeface="Arial" panose="02080604020202020204" pitchFamily="34" charset="0"/>
                <a:ea typeface="微软雅黑" panose="020B0503020204020204" charset="-122"/>
              </a:defRPr>
            </a:lvl1pPr>
            <a:lvl2pPr>
              <a:defRPr baseline="0">
                <a:solidFill>
                  <a:schemeClr val="tx1"/>
                </a:solidFill>
                <a:latin typeface="Arial" panose="02080604020202020204" pitchFamily="34" charset="0"/>
                <a:ea typeface="微软雅黑" panose="020B0503020204020204" charset="-122"/>
              </a:defRPr>
            </a:lvl2pPr>
            <a:lvl3pPr>
              <a:defRPr baseline="0">
                <a:solidFill>
                  <a:schemeClr val="tx1"/>
                </a:solidFill>
                <a:latin typeface="Arial" panose="02080604020202020204" pitchFamily="34" charset="0"/>
                <a:ea typeface="微软雅黑" panose="020B0503020204020204" charset="-122"/>
              </a:defRPr>
            </a:lvl3pPr>
            <a:lvl4pPr>
              <a:defRPr baseline="0">
                <a:solidFill>
                  <a:schemeClr val="tx1"/>
                </a:solidFill>
                <a:latin typeface="Arial" panose="02080604020202020204" pitchFamily="34" charset="0"/>
                <a:ea typeface="微软雅黑" panose="020B0503020204020204" charset="-122"/>
              </a:defRPr>
            </a:lvl4pPr>
            <a:lvl5pPr>
              <a:defRPr baseline="0">
                <a:solidFill>
                  <a:schemeClr val="tx1"/>
                </a:solidFill>
                <a:latin typeface="Arial" panose="0208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文本占位符 8"/>
          <p:cNvSpPr>
            <a:spLocks noGrp="1"/>
          </p:cNvSpPr>
          <p:nvPr>
            <p:ph type="body" sz="quarter" idx="14"/>
            <p:custDataLst>
              <p:tags r:id="rId12"/>
            </p:custDataLst>
          </p:nvPr>
        </p:nvSpPr>
        <p:spPr>
          <a:xfrm>
            <a:off x="594000" y="5180400"/>
            <a:ext cx="11001600" cy="1011600"/>
          </a:xfrm>
        </p:spPr>
        <p:txBody>
          <a:bodyPr/>
          <a:lstStyle>
            <a:lvl1pPr>
              <a:defRPr baseline="0">
                <a:solidFill>
                  <a:schemeClr val="tx1"/>
                </a:solidFill>
                <a:latin typeface="Arial" panose="0208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导航">
    <p:spTree>
      <p:nvGrpSpPr>
        <p:cNvPr id="1" name=""/>
        <p:cNvGrpSpPr/>
        <p:nvPr/>
      </p:nvGrpSpPr>
      <p:grpSpPr>
        <a:xfrm>
          <a:off x="0" y="0"/>
          <a:ext cx="0" cy="0"/>
          <a:chOff x="0" y="0"/>
          <a:chExt cx="0" cy="0"/>
        </a:xfrm>
      </p:grpSpPr>
      <p:sp>
        <p:nvSpPr>
          <p:cNvPr id="10" name="矩形 9"/>
          <p:cNvSpPr/>
          <p:nvPr>
            <p:custDataLst>
              <p:tags r:id="rId2"/>
            </p:custDataLst>
          </p:nvPr>
        </p:nvSpPr>
        <p:spPr>
          <a:xfrm>
            <a:off x="0" y="-10800"/>
            <a:ext cx="12189600" cy="914400"/>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pic>
        <p:nvPicPr>
          <p:cNvPr id="8" name="图片 7" descr="1 (11)"/>
          <p:cNvPicPr>
            <a:picLocks noChangeAspect="1"/>
          </p:cNvPicPr>
          <p:nvPr>
            <p:custDataLst>
              <p:tags r:id="rId3"/>
            </p:custDataLst>
          </p:nvPr>
        </p:nvPicPr>
        <p:blipFill>
          <a:blip r:embed="rId4"/>
          <a:stretch>
            <a:fillRect/>
          </a:stretch>
        </p:blipFill>
        <p:spPr>
          <a:xfrm>
            <a:off x="11469510" y="-10800"/>
            <a:ext cx="720090" cy="720090"/>
          </a:xfrm>
          <a:prstGeom prst="rect">
            <a:avLst/>
          </a:prstGeom>
        </p:spPr>
      </p:pic>
      <p:pic>
        <p:nvPicPr>
          <p:cNvPr id="6" name="图片 5" descr="1 (12)"/>
          <p:cNvPicPr>
            <a:picLocks noChangeAspect="1"/>
          </p:cNvPicPr>
          <p:nvPr>
            <p:custDataLst>
              <p:tags r:id="rId5"/>
            </p:custDataLst>
          </p:nvPr>
        </p:nvPicPr>
        <p:blipFill>
          <a:blip r:embed="rId6"/>
          <a:stretch>
            <a:fillRect/>
          </a:stretch>
        </p:blipFill>
        <p:spPr>
          <a:xfrm>
            <a:off x="0" y="6137910"/>
            <a:ext cx="720090" cy="720090"/>
          </a:xfrm>
          <a:prstGeom prst="rect">
            <a:avLst/>
          </a:prstGeom>
        </p:spPr>
      </p:pic>
      <p:sp>
        <p:nvSpPr>
          <p:cNvPr id="2" name="标题 1"/>
          <p:cNvSpPr>
            <a:spLocks noGrp="1"/>
          </p:cNvSpPr>
          <p:nvPr>
            <p:ph type="title"/>
            <p:custDataLst>
              <p:tags r:id="rId7"/>
            </p:custDataLst>
          </p:nvPr>
        </p:nvSpPr>
        <p:spPr>
          <a:xfrm>
            <a:off x="579600" y="237600"/>
            <a:ext cx="11037600" cy="441964"/>
          </a:xfrm>
        </p:spPr>
        <p:txBody>
          <a:bodyPr/>
          <a:lstStyle>
            <a:lvl1pPr>
              <a:defRPr baseline="0">
                <a:solidFill>
                  <a:schemeClr val="tx1"/>
                </a:solidFill>
                <a:latin typeface="Arial" panose="0208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8"/>
            </p:custDataLst>
          </p:nvPr>
        </p:nvSpPr>
        <p:spPr/>
        <p:txBody>
          <a:bodyPr/>
          <a:lstStyle>
            <a:lvl1pPr>
              <a:defRPr>
                <a:latin typeface="Arial" panose="0208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lvl1pPr>
              <a:defRPr>
                <a:latin typeface="Arial" panose="0208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lvl1pPr>
              <a:defRPr>
                <a:latin typeface="Arial" panose="0208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1"/>
            </p:custDataLst>
          </p:nvPr>
        </p:nvSpPr>
        <p:spPr>
          <a:xfrm>
            <a:off x="579600" y="1663200"/>
            <a:ext cx="5342400" cy="2894400"/>
          </a:xfrm>
        </p:spPr>
        <p:txBody>
          <a:bodyPr/>
          <a:lstStyle>
            <a:lvl1pPr>
              <a:defRPr baseline="0">
                <a:solidFill>
                  <a:schemeClr val="tx1"/>
                </a:solidFill>
                <a:latin typeface="Arial" panose="02080604020202020204" pitchFamily="34" charset="0"/>
                <a:ea typeface="微软雅黑" panose="020B0503020204020204" charset="-122"/>
              </a:defRPr>
            </a:lvl1pPr>
            <a:lvl2pPr>
              <a:defRPr baseline="0">
                <a:solidFill>
                  <a:schemeClr val="tx1"/>
                </a:solidFill>
                <a:latin typeface="Arial" panose="02080604020202020204" pitchFamily="34" charset="0"/>
                <a:ea typeface="微软雅黑" panose="020B0503020204020204" charset="-122"/>
              </a:defRPr>
            </a:lvl2pPr>
            <a:lvl3pPr>
              <a:defRPr baseline="0">
                <a:solidFill>
                  <a:schemeClr val="tx1"/>
                </a:solidFill>
                <a:latin typeface="Arial" panose="02080604020202020204" pitchFamily="34" charset="0"/>
                <a:ea typeface="微软雅黑" panose="020B0503020204020204" charset="-122"/>
              </a:defRPr>
            </a:lvl3pPr>
            <a:lvl4pPr>
              <a:defRPr baseline="0">
                <a:solidFill>
                  <a:schemeClr val="tx1"/>
                </a:solidFill>
                <a:latin typeface="Arial" panose="02080604020202020204" pitchFamily="34" charset="0"/>
                <a:ea typeface="微软雅黑" panose="020B0503020204020204" charset="-122"/>
              </a:defRPr>
            </a:lvl4pPr>
            <a:lvl5pPr>
              <a:defRPr baseline="0">
                <a:solidFill>
                  <a:schemeClr val="tx1"/>
                </a:solidFill>
                <a:latin typeface="Arial" panose="0208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2"/>
            </p:custDataLst>
          </p:nvPr>
        </p:nvSpPr>
        <p:spPr>
          <a:xfrm>
            <a:off x="6242400" y="1663200"/>
            <a:ext cx="5367600" cy="2894400"/>
          </a:xfrm>
        </p:spPr>
        <p:txBody>
          <a:bodyPr/>
          <a:lstStyle>
            <a:lvl1pPr>
              <a:defRPr baseline="0">
                <a:solidFill>
                  <a:schemeClr val="tx1"/>
                </a:solidFill>
                <a:latin typeface="Arial" panose="02080604020202020204" pitchFamily="34" charset="0"/>
                <a:ea typeface="微软雅黑" panose="020B0503020204020204" charset="-122"/>
              </a:defRPr>
            </a:lvl1pPr>
            <a:lvl2pPr>
              <a:defRPr baseline="0">
                <a:solidFill>
                  <a:schemeClr val="tx1"/>
                </a:solidFill>
                <a:latin typeface="Arial" panose="02080604020202020204" pitchFamily="34" charset="0"/>
                <a:ea typeface="微软雅黑" panose="020B0503020204020204" charset="-122"/>
              </a:defRPr>
            </a:lvl2pPr>
            <a:lvl3pPr>
              <a:defRPr baseline="0">
                <a:solidFill>
                  <a:schemeClr val="tx1"/>
                </a:solidFill>
                <a:latin typeface="Arial" panose="02080604020202020204" pitchFamily="34" charset="0"/>
                <a:ea typeface="微软雅黑" panose="020B0503020204020204" charset="-122"/>
              </a:defRPr>
            </a:lvl3pPr>
            <a:lvl4pPr>
              <a:defRPr baseline="0">
                <a:solidFill>
                  <a:schemeClr val="tx1"/>
                </a:solidFill>
                <a:latin typeface="Arial" panose="02080604020202020204" pitchFamily="34" charset="0"/>
                <a:ea typeface="微软雅黑" panose="020B0503020204020204" charset="-122"/>
              </a:defRPr>
            </a:lvl4pPr>
            <a:lvl5pPr>
              <a:defRPr baseline="0">
                <a:solidFill>
                  <a:schemeClr val="tx1"/>
                </a:solidFill>
                <a:latin typeface="Arial" panose="0208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文本占位符 10"/>
          <p:cNvSpPr>
            <a:spLocks noGrp="1"/>
          </p:cNvSpPr>
          <p:nvPr>
            <p:ph type="body" sz="quarter" idx="15"/>
            <p:custDataLst>
              <p:tags r:id="rId13"/>
            </p:custDataLst>
          </p:nvPr>
        </p:nvSpPr>
        <p:spPr>
          <a:xfrm>
            <a:off x="572400" y="4816800"/>
            <a:ext cx="5342400" cy="781200"/>
          </a:xfrm>
        </p:spPr>
        <p:txBody>
          <a:bodyPr/>
          <a:lstStyle>
            <a:lvl1pPr>
              <a:defRPr baseline="0">
                <a:solidFill>
                  <a:schemeClr val="tx1"/>
                </a:solidFill>
                <a:latin typeface="Arial" panose="0208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4"/>
            </p:custDataLst>
          </p:nvPr>
        </p:nvSpPr>
        <p:spPr>
          <a:xfrm>
            <a:off x="6253200" y="4813200"/>
            <a:ext cx="5367600" cy="781200"/>
          </a:xfrm>
        </p:spPr>
        <p:txBody>
          <a:bodyPr/>
          <a:lstStyle>
            <a:lvl1pPr>
              <a:defRPr baseline="0">
                <a:solidFill>
                  <a:schemeClr val="tx1"/>
                </a:solidFill>
                <a:latin typeface="Arial" panose="0208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腰带">
    <p:spTree>
      <p:nvGrpSpPr>
        <p:cNvPr id="1" name=""/>
        <p:cNvGrpSpPr/>
        <p:nvPr/>
      </p:nvGrpSpPr>
      <p:grpSpPr>
        <a:xfrm>
          <a:off x="0" y="0"/>
          <a:ext cx="0" cy="0"/>
          <a:chOff x="0" y="0"/>
          <a:chExt cx="0" cy="0"/>
        </a:xfrm>
      </p:grpSpPr>
      <p:sp>
        <p:nvSpPr>
          <p:cNvPr id="9" name="矩形 8"/>
          <p:cNvSpPr/>
          <p:nvPr>
            <p:custDataLst>
              <p:tags r:id="rId2"/>
            </p:custDataLst>
          </p:nvPr>
        </p:nvSpPr>
        <p:spPr>
          <a:xfrm>
            <a:off x="0" y="959400"/>
            <a:ext cx="12189600" cy="4939195"/>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pic>
        <p:nvPicPr>
          <p:cNvPr id="8" name="图片 7" descr="1 (11)"/>
          <p:cNvPicPr>
            <a:picLocks noChangeAspect="1"/>
          </p:cNvPicPr>
          <p:nvPr>
            <p:custDataLst>
              <p:tags r:id="rId3"/>
            </p:custDataLst>
          </p:nvPr>
        </p:nvPicPr>
        <p:blipFill>
          <a:blip r:embed="rId4"/>
          <a:stretch>
            <a:fillRect/>
          </a:stretch>
        </p:blipFill>
        <p:spPr>
          <a:xfrm>
            <a:off x="10438461" y="5104461"/>
            <a:ext cx="1753527" cy="1753527"/>
          </a:xfrm>
          <a:prstGeom prst="rect">
            <a:avLst/>
          </a:prstGeom>
        </p:spPr>
      </p:pic>
      <p:pic>
        <p:nvPicPr>
          <p:cNvPr id="6" name="图片 5" descr="1 (12)"/>
          <p:cNvPicPr>
            <a:picLocks noChangeAspect="1"/>
          </p:cNvPicPr>
          <p:nvPr>
            <p:custDataLst>
              <p:tags r:id="rId5"/>
            </p:custDataLst>
          </p:nvPr>
        </p:nvPicPr>
        <p:blipFill>
          <a:blip r:embed="rId6"/>
          <a:stretch>
            <a:fillRect/>
          </a:stretch>
        </p:blipFill>
        <p:spPr>
          <a:xfrm>
            <a:off x="0" y="-10802"/>
            <a:ext cx="1753527" cy="1753527"/>
          </a:xfrm>
          <a:prstGeom prst="rect">
            <a:avLst/>
          </a:prstGeom>
        </p:spPr>
      </p:pic>
      <p:sp>
        <p:nvSpPr>
          <p:cNvPr id="2" name="标题 1"/>
          <p:cNvSpPr>
            <a:spLocks noGrp="1"/>
          </p:cNvSpPr>
          <p:nvPr>
            <p:ph type="title" hasCustomPrompt="1"/>
            <p:custDataLst>
              <p:tags r:id="rId7"/>
            </p:custDataLst>
          </p:nvPr>
        </p:nvSpPr>
        <p:spPr>
          <a:xfrm>
            <a:off x="1522800" y="1339200"/>
            <a:ext cx="9144000" cy="2386800"/>
          </a:xfrm>
        </p:spPr>
        <p:txBody>
          <a:bodyPr anchor="b"/>
          <a:lstStyle>
            <a:lvl1pPr algn="ctr">
              <a:defRPr sz="6000" baseline="0">
                <a:solidFill>
                  <a:schemeClr val="tx1"/>
                </a:solidFill>
                <a:latin typeface="Arial" panose="0208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p:ph type="dt" sz="half" idx="10"/>
            <p:custDataLst>
              <p:tags r:id="rId8"/>
            </p:custDataLst>
          </p:nvPr>
        </p:nvSpPr>
        <p:spPr/>
        <p:txBody>
          <a:bodyPr/>
          <a:lstStyle>
            <a:lvl1pPr>
              <a:defRPr>
                <a:latin typeface="Arial" panose="0208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lvl1pPr>
              <a:defRPr>
                <a:latin typeface="Arial" panose="0208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lvl1pPr>
              <a:defRPr>
                <a:latin typeface="Arial" panose="0208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1"/>
            </p:custDataLst>
          </p:nvPr>
        </p:nvSpPr>
        <p:spPr>
          <a:xfrm>
            <a:off x="1522413" y="3862800"/>
            <a:ext cx="9144000" cy="1656000"/>
          </a:xfrm>
        </p:spPr>
        <p:txBody>
          <a:bodyPr/>
          <a:lstStyle>
            <a:lvl1pPr algn="ctr">
              <a:defRPr baseline="0">
                <a:solidFill>
                  <a:schemeClr val="tx1"/>
                </a:solidFill>
                <a:latin typeface="Arial" panose="0208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2" Type="http://schemas.openxmlformats.org/officeDocument/2006/relationships/theme" Target="../theme/theme2.xml"/><Relationship Id="rId21" Type="http://schemas.openxmlformats.org/officeDocument/2006/relationships/tags" Target="../tags/tag87.xml"/><Relationship Id="rId20" Type="http://schemas.openxmlformats.org/officeDocument/2006/relationships/tags" Target="../tags/tag86.xml"/><Relationship Id="rId2" Type="http://schemas.openxmlformats.org/officeDocument/2006/relationships/slideLayout" Target="../slideLayouts/slideLayout13.xml"/><Relationship Id="rId19" Type="http://schemas.openxmlformats.org/officeDocument/2006/relationships/tags" Target="../tags/tag85.xml"/><Relationship Id="rId18" Type="http://schemas.openxmlformats.org/officeDocument/2006/relationships/slideLayout" Target="../slideLayouts/slideLayout29.xml"/><Relationship Id="rId17" Type="http://schemas.openxmlformats.org/officeDocument/2006/relationships/slideLayout" Target="../slideLayouts/slideLayout28.xml"/><Relationship Id="rId16" Type="http://schemas.openxmlformats.org/officeDocument/2006/relationships/slideLayout" Target="../slideLayouts/slideLayout27.xml"/><Relationship Id="rId15" Type="http://schemas.openxmlformats.org/officeDocument/2006/relationships/slideLayout" Target="../slideLayouts/slideLayout26.xml"/><Relationship Id="rId14" Type="http://schemas.openxmlformats.org/officeDocument/2006/relationships/slideLayout" Target="../slideLayouts/slideLayout25.xml"/><Relationship Id="rId13" Type="http://schemas.openxmlformats.org/officeDocument/2006/relationships/slideLayout" Target="../slideLayouts/slideLayout24.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8.xml"/><Relationship Id="rId8" Type="http://schemas.openxmlformats.org/officeDocument/2006/relationships/slideLayout" Target="../slideLayouts/slideLayout37.xml"/><Relationship Id="rId7" Type="http://schemas.openxmlformats.org/officeDocument/2006/relationships/slideLayout" Target="../slideLayouts/slideLayout36.xml"/><Relationship Id="rId6" Type="http://schemas.openxmlformats.org/officeDocument/2006/relationships/slideLayout" Target="../slideLayouts/slideLayout35.xml"/><Relationship Id="rId5" Type="http://schemas.openxmlformats.org/officeDocument/2006/relationships/slideLayout" Target="../slideLayouts/slideLayout34.xml"/><Relationship Id="rId4" Type="http://schemas.openxmlformats.org/officeDocument/2006/relationships/slideLayout" Target="../slideLayouts/slideLayout33.xml"/><Relationship Id="rId3" Type="http://schemas.openxmlformats.org/officeDocument/2006/relationships/slideLayout" Target="../slideLayouts/slideLayout32.xml"/><Relationship Id="rId22" Type="http://schemas.openxmlformats.org/officeDocument/2006/relationships/theme" Target="../theme/theme3.xml"/><Relationship Id="rId21" Type="http://schemas.openxmlformats.org/officeDocument/2006/relationships/tags" Target="../tags/tag174.xml"/><Relationship Id="rId20" Type="http://schemas.openxmlformats.org/officeDocument/2006/relationships/tags" Target="../tags/tag173.xml"/><Relationship Id="rId2" Type="http://schemas.openxmlformats.org/officeDocument/2006/relationships/slideLayout" Target="../slideLayouts/slideLayout31.xml"/><Relationship Id="rId19" Type="http://schemas.openxmlformats.org/officeDocument/2006/relationships/tags" Target="../tags/tag172.xml"/><Relationship Id="rId18" Type="http://schemas.openxmlformats.org/officeDocument/2006/relationships/slideLayout" Target="../slideLayouts/slideLayout47.xml"/><Relationship Id="rId17" Type="http://schemas.openxmlformats.org/officeDocument/2006/relationships/slideLayout" Target="../slideLayouts/slideLayout46.xml"/><Relationship Id="rId16" Type="http://schemas.openxmlformats.org/officeDocument/2006/relationships/slideLayout" Target="../slideLayouts/slideLayout45.xml"/><Relationship Id="rId15" Type="http://schemas.openxmlformats.org/officeDocument/2006/relationships/slideLayout" Target="../slideLayouts/slideLayout44.xml"/><Relationship Id="rId14" Type="http://schemas.openxmlformats.org/officeDocument/2006/relationships/slideLayout" Target="../slideLayouts/slideLayout43.xml"/><Relationship Id="rId13" Type="http://schemas.openxmlformats.org/officeDocument/2006/relationships/slideLayout" Target="../slideLayouts/slideLayout42.xml"/><Relationship Id="rId12" Type="http://schemas.openxmlformats.org/officeDocument/2006/relationships/slideLayout" Target="../slideLayouts/slideLayout41.xml"/><Relationship Id="rId11" Type="http://schemas.openxmlformats.org/officeDocument/2006/relationships/slideLayout" Target="../slideLayouts/slideLayout40.xml"/><Relationship Id="rId10" Type="http://schemas.openxmlformats.org/officeDocument/2006/relationships/slideLayout" Target="../slideLayouts/slideLayout39.xml"/><Relationship Id="rId1"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8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8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8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69882" y="443230"/>
            <a:ext cx="10852237" cy="441964"/>
          </a:xfrm>
          <a:prstGeom prst="rect">
            <a:avLst/>
          </a:prstGeom>
        </p:spPr>
        <p:txBody>
          <a:bodyPr vert="horz" wrap="square"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69882" y="961398"/>
            <a:ext cx="10852237" cy="5388907"/>
          </a:xfrm>
          <a:prstGeom prst="rect">
            <a:avLst/>
          </a:prstGeom>
        </p:spPr>
        <p:txBody>
          <a:bodyPr vert="horz" wrap="square" lIns="90170" tIns="46990" rIns="90170" bIns="4699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79742" y="6349833"/>
            <a:ext cx="2700000" cy="316800"/>
          </a:xfrm>
          <a:prstGeom prst="rect">
            <a:avLst/>
          </a:prstGeom>
        </p:spPr>
        <p:txBody>
          <a:bodyPr vert="horz" wrap="square" lIns="91440" tIns="45720" rIns="91440" bIns="45720" rtlCol="0" anchor="ctr">
            <a:normAutofit/>
          </a:bodyPr>
          <a:lstStyle>
            <a:lvl1pPr algn="l">
              <a:defRPr sz="1200">
                <a:solidFill>
                  <a:schemeClr val="tx1">
                    <a:tint val="75000"/>
                  </a:schemeClr>
                </a:solidFill>
                <a:latin typeface="Arial" panose="0208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nvPr>
        </p:nvSpPr>
        <p:spPr>
          <a:xfrm>
            <a:off x="4116000" y="6349833"/>
            <a:ext cx="3960000" cy="316800"/>
          </a:xfrm>
          <a:prstGeom prst="rect">
            <a:avLst/>
          </a:prstGeom>
        </p:spPr>
        <p:txBody>
          <a:bodyPr vert="horz" wrap="square" lIns="91440" tIns="45720" rIns="91440" bIns="45720" rtlCol="0" anchor="ctr">
            <a:normAutofit/>
          </a:bodyPr>
          <a:lstStyle>
            <a:lvl1pPr algn="ctr">
              <a:defRPr sz="1200">
                <a:solidFill>
                  <a:schemeClr val="tx1">
                    <a:tint val="75000"/>
                  </a:schemeClr>
                </a:solidFill>
                <a:latin typeface="Arial" panose="02080604020202020204" pitchFamily="34" charset="0"/>
                <a:ea typeface="微软雅黑" panose="020B0503020204020204" charset="-122"/>
              </a:defRPr>
            </a:lvl1pPr>
          </a:lstStyle>
          <a:p>
            <a:endParaRPr lang="zh-CN" altLang="en-US" dirty="0"/>
          </a:p>
        </p:txBody>
      </p:sp>
      <p:sp>
        <p:nvSpPr>
          <p:cNvPr id="6" name="灯片编号占位符 5"/>
          <p:cNvSpPr>
            <a:spLocks noGrp="1"/>
          </p:cNvSpPr>
          <p:nvPr>
            <p:ph type="sldNum" sz="quarter" idx="4"/>
          </p:nvPr>
        </p:nvSpPr>
        <p:spPr>
          <a:xfrm>
            <a:off x="8610600" y="6349833"/>
            <a:ext cx="2700000" cy="316800"/>
          </a:xfrm>
          <a:prstGeom prst="rect">
            <a:avLst/>
          </a:prstGeom>
        </p:spPr>
        <p:txBody>
          <a:bodyPr vert="horz" wrap="square" lIns="91440" tIns="45720" rIns="91440" bIns="45720" rtlCol="0" anchor="ctr">
            <a:normAutofit/>
          </a:bodyPr>
          <a:lstStyle>
            <a:lvl1pPr algn="r">
              <a:defRPr sz="1200">
                <a:solidFill>
                  <a:schemeClr val="tx1">
                    <a:tint val="75000"/>
                  </a:schemeClr>
                </a:solidFill>
                <a:latin typeface="Arial" panose="0208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KSO_TEMPLATE" hidden="1"/>
          <p:cNvSpPr/>
          <p:nvPr userDrawn="1">
            <p:custDataLst>
              <p:tags r:id="rId21"/>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l" defTabSz="914400" rtl="0" eaLnBrk="1" fontAlgn="auto" latinLnBrk="0" hangingPunct="1">
        <a:lnSpc>
          <a:spcPct val="100000"/>
        </a:lnSpc>
        <a:spcBef>
          <a:spcPct val="0"/>
        </a:spcBef>
        <a:buNone/>
        <a:defRPr sz="2400" b="1" u="none" strike="noStrike" kern="1200" cap="none" spc="200" normalizeH="0">
          <a:solidFill>
            <a:schemeClr val="tx1"/>
          </a:solidFill>
          <a:uFillTx/>
          <a:latin typeface="Arial" panose="02080604020202020204" pitchFamily="34" charset="0"/>
          <a:ea typeface="微软雅黑" panose="020B050302020402020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80604020202020204" pitchFamily="34" charset="0"/>
        <a:buChar char="•"/>
        <a:defRPr sz="1600" u="none" strike="noStrike" kern="1200" cap="none" spc="150" normalizeH="0" baseline="0">
          <a:solidFill>
            <a:schemeClr val="tx1"/>
          </a:solidFill>
          <a:uFillTx/>
          <a:latin typeface="Arial" panose="02080604020202020204" pitchFamily="34" charset="0"/>
          <a:ea typeface="微软雅黑" panose="020B0503020204020204" charset="-122"/>
          <a:cs typeface="+mn-cs"/>
        </a:defRPr>
      </a:lvl1pPr>
      <a:lvl2pPr marL="685800" indent="-228600" algn="l" defTabSz="914400" rtl="0" eaLnBrk="1" fontAlgn="auto" latinLnBrk="0" hangingPunct="1">
        <a:lnSpc>
          <a:spcPct val="130000"/>
        </a:lnSpc>
        <a:spcBef>
          <a:spcPts val="0"/>
        </a:spcBef>
        <a:spcAft>
          <a:spcPts val="1000"/>
        </a:spcAft>
        <a:buFont typeface="Arial" panose="02080604020202020204" pitchFamily="34" charset="0"/>
        <a:buChar char="•"/>
        <a:tabLst>
          <a:tab pos="1609725" algn="l"/>
        </a:tabLst>
        <a:defRPr sz="1600" u="none" strike="noStrike" kern="1200" cap="none" spc="150" normalizeH="0" baseline="0">
          <a:solidFill>
            <a:schemeClr val="tx1"/>
          </a:solidFill>
          <a:uFillTx/>
          <a:latin typeface="Arial" panose="02080604020202020204" pitchFamily="34" charset="0"/>
          <a:ea typeface="微软雅黑" panose="020B0503020204020204" charset="-122"/>
          <a:cs typeface="+mn-cs"/>
        </a:defRPr>
      </a:lvl2pPr>
      <a:lvl3pPr marL="1143000" indent="-228600" algn="l" defTabSz="914400" rtl="0" eaLnBrk="1" fontAlgn="auto" latinLnBrk="0" hangingPunct="1">
        <a:lnSpc>
          <a:spcPct val="130000"/>
        </a:lnSpc>
        <a:spcBef>
          <a:spcPts val="0"/>
        </a:spcBef>
        <a:spcAft>
          <a:spcPts val="1000"/>
        </a:spcAft>
        <a:buFont typeface="Arial" panose="02080604020202020204" pitchFamily="34" charset="0"/>
        <a:buChar char="•"/>
        <a:defRPr sz="1600" u="none" strike="noStrike" kern="1200" cap="none" spc="150" normalizeH="0" baseline="0">
          <a:solidFill>
            <a:schemeClr val="tx1"/>
          </a:solidFill>
          <a:uFillTx/>
          <a:latin typeface="Arial" panose="02080604020202020204" pitchFamily="34" charset="0"/>
          <a:ea typeface="微软雅黑" panose="020B0503020204020204" charset="-122"/>
          <a:cs typeface="+mn-cs"/>
        </a:defRPr>
      </a:lvl3pPr>
      <a:lvl4pPr marL="1600200" indent="-228600" algn="l" defTabSz="914400" rtl="0" eaLnBrk="1" fontAlgn="auto" latinLnBrk="0" hangingPunct="1">
        <a:lnSpc>
          <a:spcPct val="130000"/>
        </a:lnSpc>
        <a:spcBef>
          <a:spcPts val="0"/>
        </a:spcBef>
        <a:spcAft>
          <a:spcPts val="1000"/>
        </a:spcAft>
        <a:buFont typeface="Arial" panose="02080604020202020204" pitchFamily="34" charset="0"/>
        <a:buChar char="•"/>
        <a:defRPr sz="1600" u="none" strike="noStrike" kern="1200" cap="none" spc="150" normalizeH="0" baseline="0">
          <a:solidFill>
            <a:schemeClr val="tx1"/>
          </a:solidFill>
          <a:uFillTx/>
          <a:latin typeface="Arial" panose="02080604020202020204" pitchFamily="34" charset="0"/>
          <a:ea typeface="微软雅黑" panose="020B0503020204020204" charset="-122"/>
          <a:cs typeface="+mn-cs"/>
        </a:defRPr>
      </a:lvl4pPr>
      <a:lvl5pPr marL="2057400" indent="-228600" algn="l" defTabSz="914400" rtl="0" eaLnBrk="1" fontAlgn="auto" latinLnBrk="0" hangingPunct="1">
        <a:lnSpc>
          <a:spcPct val="130000"/>
        </a:lnSpc>
        <a:spcBef>
          <a:spcPts val="0"/>
        </a:spcBef>
        <a:spcAft>
          <a:spcPts val="1000"/>
        </a:spcAft>
        <a:buFont typeface="Arial" panose="02080604020202020204" pitchFamily="34" charset="0"/>
        <a:buChar char="•"/>
        <a:defRPr sz="1600" u="none" strike="noStrike" kern="1200" cap="none" spc="150" normalizeH="0" baseline="0">
          <a:solidFill>
            <a:schemeClr val="tx1"/>
          </a:solidFill>
          <a:uFillTx/>
          <a:latin typeface="Arial" panose="02080604020202020204" pitchFamily="34" charset="0"/>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69882" y="443230"/>
            <a:ext cx="10852237" cy="441964"/>
          </a:xfrm>
          <a:prstGeom prst="rect">
            <a:avLst/>
          </a:prstGeom>
        </p:spPr>
        <p:txBody>
          <a:bodyPr vert="horz" wrap="square"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69882" y="961398"/>
            <a:ext cx="10852237" cy="5388907"/>
          </a:xfrm>
          <a:prstGeom prst="rect">
            <a:avLst/>
          </a:prstGeom>
        </p:spPr>
        <p:txBody>
          <a:bodyPr vert="horz" wrap="square" lIns="90170" tIns="46990" rIns="90170" bIns="4699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79742" y="6349833"/>
            <a:ext cx="2700000" cy="316800"/>
          </a:xfrm>
          <a:prstGeom prst="rect">
            <a:avLst/>
          </a:prstGeom>
        </p:spPr>
        <p:txBody>
          <a:bodyPr vert="horz" wrap="square" lIns="91440" tIns="45720" rIns="91440" bIns="45720" rtlCol="0" anchor="ctr">
            <a:normAutofit/>
          </a:bodyPr>
          <a:lstStyle>
            <a:lvl1pPr algn="l">
              <a:defRPr sz="1200">
                <a:solidFill>
                  <a:schemeClr val="tx1">
                    <a:tint val="75000"/>
                  </a:schemeClr>
                </a:solidFill>
                <a:latin typeface="Arial" panose="0208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nvPr>
        </p:nvSpPr>
        <p:spPr>
          <a:xfrm>
            <a:off x="4116000" y="6349833"/>
            <a:ext cx="3960000" cy="316800"/>
          </a:xfrm>
          <a:prstGeom prst="rect">
            <a:avLst/>
          </a:prstGeom>
        </p:spPr>
        <p:txBody>
          <a:bodyPr vert="horz" wrap="square" lIns="91440" tIns="45720" rIns="91440" bIns="45720" rtlCol="0" anchor="ctr">
            <a:normAutofit/>
          </a:bodyPr>
          <a:lstStyle>
            <a:lvl1pPr algn="ctr">
              <a:defRPr sz="1200">
                <a:solidFill>
                  <a:schemeClr val="tx1">
                    <a:tint val="75000"/>
                  </a:schemeClr>
                </a:solidFill>
                <a:latin typeface="Arial" panose="02080604020202020204" pitchFamily="34" charset="0"/>
                <a:ea typeface="微软雅黑" panose="020B0503020204020204" charset="-122"/>
              </a:defRPr>
            </a:lvl1pPr>
          </a:lstStyle>
          <a:p>
            <a:endParaRPr lang="zh-CN" altLang="en-US" dirty="0"/>
          </a:p>
        </p:txBody>
      </p:sp>
      <p:sp>
        <p:nvSpPr>
          <p:cNvPr id="6" name="灯片编号占位符 5"/>
          <p:cNvSpPr>
            <a:spLocks noGrp="1"/>
          </p:cNvSpPr>
          <p:nvPr>
            <p:ph type="sldNum" sz="quarter" idx="4"/>
          </p:nvPr>
        </p:nvSpPr>
        <p:spPr>
          <a:xfrm>
            <a:off x="8610600" y="6349833"/>
            <a:ext cx="2700000" cy="316800"/>
          </a:xfrm>
          <a:prstGeom prst="rect">
            <a:avLst/>
          </a:prstGeom>
        </p:spPr>
        <p:txBody>
          <a:bodyPr vert="horz" wrap="square" lIns="91440" tIns="45720" rIns="91440" bIns="45720" rtlCol="0" anchor="ctr">
            <a:normAutofit/>
          </a:bodyPr>
          <a:lstStyle>
            <a:lvl1pPr algn="r">
              <a:defRPr sz="1200">
                <a:solidFill>
                  <a:schemeClr val="tx1">
                    <a:tint val="75000"/>
                  </a:schemeClr>
                </a:solidFill>
                <a:latin typeface="Arial" panose="0208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KSO_TEMPLATE" hidden="1"/>
          <p:cNvSpPr/>
          <p:nvPr userDrawn="1">
            <p:custDataLst>
              <p:tags r:id="rId21"/>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Tree>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 id="2147483692" r:id="rId13"/>
    <p:sldLayoutId id="2147483693" r:id="rId14"/>
    <p:sldLayoutId id="2147483694" r:id="rId15"/>
    <p:sldLayoutId id="2147483695" r:id="rId16"/>
    <p:sldLayoutId id="2147483696" r:id="rId17"/>
    <p:sldLayoutId id="2147483697" r:id="rId18"/>
  </p:sldLayoutIdLst>
  <p:txStyles>
    <p:titleStyle>
      <a:lvl1pPr algn="l" defTabSz="914400" rtl="0" eaLnBrk="1" fontAlgn="auto" latinLnBrk="0" hangingPunct="1">
        <a:lnSpc>
          <a:spcPct val="100000"/>
        </a:lnSpc>
        <a:spcBef>
          <a:spcPct val="0"/>
        </a:spcBef>
        <a:buNone/>
        <a:defRPr sz="2400" b="1" u="none" strike="noStrike" kern="1200" cap="none" spc="200" normalizeH="0">
          <a:solidFill>
            <a:schemeClr val="tx1"/>
          </a:solidFill>
          <a:uFillTx/>
          <a:latin typeface="Arial" panose="02080604020202020204" pitchFamily="34" charset="0"/>
          <a:ea typeface="微软雅黑" panose="020B050302020402020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80604020202020204" pitchFamily="34" charset="0"/>
        <a:buChar char="•"/>
        <a:defRPr sz="1600" u="none" strike="noStrike" kern="1200" cap="none" spc="150" normalizeH="0" baseline="0">
          <a:solidFill>
            <a:schemeClr val="tx1"/>
          </a:solidFill>
          <a:uFillTx/>
          <a:latin typeface="Arial" panose="02080604020202020204" pitchFamily="34" charset="0"/>
          <a:ea typeface="微软雅黑" panose="020B0503020204020204" charset="-122"/>
          <a:cs typeface="+mn-cs"/>
        </a:defRPr>
      </a:lvl1pPr>
      <a:lvl2pPr marL="685800" indent="-228600" algn="l" defTabSz="914400" rtl="0" eaLnBrk="1" fontAlgn="auto" latinLnBrk="0" hangingPunct="1">
        <a:lnSpc>
          <a:spcPct val="130000"/>
        </a:lnSpc>
        <a:spcBef>
          <a:spcPts val="0"/>
        </a:spcBef>
        <a:spcAft>
          <a:spcPts val="1000"/>
        </a:spcAft>
        <a:buFont typeface="Arial" panose="02080604020202020204" pitchFamily="34" charset="0"/>
        <a:buChar char="•"/>
        <a:tabLst>
          <a:tab pos="1609725" algn="l"/>
        </a:tabLst>
        <a:defRPr sz="1600" u="none" strike="noStrike" kern="1200" cap="none" spc="150" normalizeH="0" baseline="0">
          <a:solidFill>
            <a:schemeClr val="tx1"/>
          </a:solidFill>
          <a:uFillTx/>
          <a:latin typeface="Arial" panose="02080604020202020204" pitchFamily="34" charset="0"/>
          <a:ea typeface="微软雅黑" panose="020B0503020204020204" charset="-122"/>
          <a:cs typeface="+mn-cs"/>
        </a:defRPr>
      </a:lvl2pPr>
      <a:lvl3pPr marL="1143000" indent="-228600" algn="l" defTabSz="914400" rtl="0" eaLnBrk="1" fontAlgn="auto" latinLnBrk="0" hangingPunct="1">
        <a:lnSpc>
          <a:spcPct val="130000"/>
        </a:lnSpc>
        <a:spcBef>
          <a:spcPts val="0"/>
        </a:spcBef>
        <a:spcAft>
          <a:spcPts val="1000"/>
        </a:spcAft>
        <a:buFont typeface="Arial" panose="02080604020202020204" pitchFamily="34" charset="0"/>
        <a:buChar char="•"/>
        <a:defRPr sz="1600" u="none" strike="noStrike" kern="1200" cap="none" spc="150" normalizeH="0" baseline="0">
          <a:solidFill>
            <a:schemeClr val="tx1"/>
          </a:solidFill>
          <a:uFillTx/>
          <a:latin typeface="Arial" panose="02080604020202020204" pitchFamily="34" charset="0"/>
          <a:ea typeface="微软雅黑" panose="020B0503020204020204" charset="-122"/>
          <a:cs typeface="+mn-cs"/>
        </a:defRPr>
      </a:lvl3pPr>
      <a:lvl4pPr marL="1600200" indent="-228600" algn="l" defTabSz="914400" rtl="0" eaLnBrk="1" fontAlgn="auto" latinLnBrk="0" hangingPunct="1">
        <a:lnSpc>
          <a:spcPct val="130000"/>
        </a:lnSpc>
        <a:spcBef>
          <a:spcPts val="0"/>
        </a:spcBef>
        <a:spcAft>
          <a:spcPts val="1000"/>
        </a:spcAft>
        <a:buFont typeface="Arial" panose="02080604020202020204" pitchFamily="34" charset="0"/>
        <a:buChar char="•"/>
        <a:defRPr sz="1600" u="none" strike="noStrike" kern="1200" cap="none" spc="150" normalizeH="0" baseline="0">
          <a:solidFill>
            <a:schemeClr val="tx1"/>
          </a:solidFill>
          <a:uFillTx/>
          <a:latin typeface="Arial" panose="02080604020202020204" pitchFamily="34" charset="0"/>
          <a:ea typeface="微软雅黑" panose="020B0503020204020204" charset="-122"/>
          <a:cs typeface="+mn-cs"/>
        </a:defRPr>
      </a:lvl4pPr>
      <a:lvl5pPr marL="2057400" indent="-228600" algn="l" defTabSz="914400" rtl="0" eaLnBrk="1" fontAlgn="auto" latinLnBrk="0" hangingPunct="1">
        <a:lnSpc>
          <a:spcPct val="130000"/>
        </a:lnSpc>
        <a:spcBef>
          <a:spcPts val="0"/>
        </a:spcBef>
        <a:spcAft>
          <a:spcPts val="1000"/>
        </a:spcAft>
        <a:buFont typeface="Arial" panose="02080604020202020204" pitchFamily="34" charset="0"/>
        <a:buChar char="•"/>
        <a:defRPr sz="1600" u="none" strike="noStrike" kern="1200" cap="none" spc="150" normalizeH="0" baseline="0">
          <a:solidFill>
            <a:schemeClr val="tx1"/>
          </a:solidFill>
          <a:uFillTx/>
          <a:latin typeface="Arial" panose="02080604020202020204" pitchFamily="34" charset="0"/>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2.xml"/><Relationship Id="rId3" Type="http://schemas.openxmlformats.org/officeDocument/2006/relationships/tags" Target="../tags/tag177.xml"/><Relationship Id="rId2" Type="http://schemas.openxmlformats.org/officeDocument/2006/relationships/tags" Target="../tags/tag176.xml"/><Relationship Id="rId1" Type="http://schemas.openxmlformats.org/officeDocument/2006/relationships/tags" Target="../tags/tag175.xml"/></Relationships>
</file>

<file path=ppt/slides/_rels/slide10.xml.rels><?xml version="1.0" encoding="UTF-8" standalone="yes"?>
<Relationships xmlns="http://schemas.openxmlformats.org/package/2006/relationships"><Relationship Id="rId9" Type="http://schemas.openxmlformats.org/officeDocument/2006/relationships/tags" Target="../tags/tag343.xml"/><Relationship Id="rId8" Type="http://schemas.openxmlformats.org/officeDocument/2006/relationships/tags" Target="../tags/tag342.xml"/><Relationship Id="rId7" Type="http://schemas.openxmlformats.org/officeDocument/2006/relationships/tags" Target="../tags/tag341.xml"/><Relationship Id="rId6" Type="http://schemas.openxmlformats.org/officeDocument/2006/relationships/tags" Target="../tags/tag340.xml"/><Relationship Id="rId5" Type="http://schemas.openxmlformats.org/officeDocument/2006/relationships/tags" Target="../tags/tag339.xml"/><Relationship Id="rId4" Type="http://schemas.openxmlformats.org/officeDocument/2006/relationships/image" Target="../media/image3.png"/><Relationship Id="rId3" Type="http://schemas.openxmlformats.org/officeDocument/2006/relationships/tags" Target="../tags/tag338.xml"/><Relationship Id="rId2" Type="http://schemas.openxmlformats.org/officeDocument/2006/relationships/image" Target="../media/image2.png"/><Relationship Id="rId15" Type="http://schemas.openxmlformats.org/officeDocument/2006/relationships/slideLayout" Target="../slideLayouts/slideLayout18.xml"/><Relationship Id="rId14" Type="http://schemas.openxmlformats.org/officeDocument/2006/relationships/tags" Target="../tags/tag348.xml"/><Relationship Id="rId13" Type="http://schemas.openxmlformats.org/officeDocument/2006/relationships/tags" Target="../tags/tag347.xml"/><Relationship Id="rId12" Type="http://schemas.openxmlformats.org/officeDocument/2006/relationships/tags" Target="../tags/tag346.xml"/><Relationship Id="rId11" Type="http://schemas.openxmlformats.org/officeDocument/2006/relationships/tags" Target="../tags/tag345.xml"/><Relationship Id="rId10" Type="http://schemas.openxmlformats.org/officeDocument/2006/relationships/tags" Target="../tags/tag344.xml"/><Relationship Id="rId1" Type="http://schemas.openxmlformats.org/officeDocument/2006/relationships/tags" Target="../tags/tag337.xml"/></Relationships>
</file>

<file path=ppt/slides/_rels/slide11.xml.rels><?xml version="1.0" encoding="UTF-8" standalone="yes"?>
<Relationships xmlns="http://schemas.openxmlformats.org/package/2006/relationships"><Relationship Id="rId9" Type="http://schemas.openxmlformats.org/officeDocument/2006/relationships/tags" Target="../tags/tag355.xml"/><Relationship Id="rId8" Type="http://schemas.openxmlformats.org/officeDocument/2006/relationships/tags" Target="../tags/tag354.xml"/><Relationship Id="rId7" Type="http://schemas.openxmlformats.org/officeDocument/2006/relationships/tags" Target="../tags/tag353.xml"/><Relationship Id="rId6" Type="http://schemas.openxmlformats.org/officeDocument/2006/relationships/tags" Target="../tags/tag352.xml"/><Relationship Id="rId5" Type="http://schemas.openxmlformats.org/officeDocument/2006/relationships/tags" Target="../tags/tag351.xml"/><Relationship Id="rId4" Type="http://schemas.openxmlformats.org/officeDocument/2006/relationships/image" Target="../media/image3.png"/><Relationship Id="rId3" Type="http://schemas.openxmlformats.org/officeDocument/2006/relationships/tags" Target="../tags/tag350.xml"/><Relationship Id="rId2" Type="http://schemas.openxmlformats.org/officeDocument/2006/relationships/image" Target="../media/image2.png"/><Relationship Id="rId15" Type="http://schemas.openxmlformats.org/officeDocument/2006/relationships/slideLayout" Target="../slideLayouts/slideLayout18.xml"/><Relationship Id="rId14" Type="http://schemas.openxmlformats.org/officeDocument/2006/relationships/tags" Target="../tags/tag360.xml"/><Relationship Id="rId13" Type="http://schemas.openxmlformats.org/officeDocument/2006/relationships/tags" Target="../tags/tag359.xml"/><Relationship Id="rId12" Type="http://schemas.openxmlformats.org/officeDocument/2006/relationships/tags" Target="../tags/tag358.xml"/><Relationship Id="rId11" Type="http://schemas.openxmlformats.org/officeDocument/2006/relationships/tags" Target="../tags/tag357.xml"/><Relationship Id="rId10" Type="http://schemas.openxmlformats.org/officeDocument/2006/relationships/tags" Target="../tags/tag356.xml"/><Relationship Id="rId1" Type="http://schemas.openxmlformats.org/officeDocument/2006/relationships/tags" Target="../tags/tag349.xml"/></Relationships>
</file>

<file path=ppt/slides/_rels/slide12.xml.rels><?xml version="1.0" encoding="UTF-8" standalone="yes"?>
<Relationships xmlns="http://schemas.openxmlformats.org/package/2006/relationships"><Relationship Id="rId9" Type="http://schemas.openxmlformats.org/officeDocument/2006/relationships/tags" Target="../tags/tag367.xml"/><Relationship Id="rId8" Type="http://schemas.openxmlformats.org/officeDocument/2006/relationships/tags" Target="../tags/tag366.xml"/><Relationship Id="rId7" Type="http://schemas.openxmlformats.org/officeDocument/2006/relationships/tags" Target="../tags/tag365.xml"/><Relationship Id="rId6" Type="http://schemas.openxmlformats.org/officeDocument/2006/relationships/tags" Target="../tags/tag364.xml"/><Relationship Id="rId5" Type="http://schemas.openxmlformats.org/officeDocument/2006/relationships/tags" Target="../tags/tag363.xml"/><Relationship Id="rId4" Type="http://schemas.openxmlformats.org/officeDocument/2006/relationships/image" Target="../media/image3.png"/><Relationship Id="rId3" Type="http://schemas.openxmlformats.org/officeDocument/2006/relationships/tags" Target="../tags/tag362.xml"/><Relationship Id="rId2" Type="http://schemas.openxmlformats.org/officeDocument/2006/relationships/image" Target="../media/image2.png"/><Relationship Id="rId17" Type="http://schemas.openxmlformats.org/officeDocument/2006/relationships/slideLayout" Target="../slideLayouts/slideLayout18.xml"/><Relationship Id="rId16" Type="http://schemas.openxmlformats.org/officeDocument/2006/relationships/tags" Target="../tags/tag374.xml"/><Relationship Id="rId15" Type="http://schemas.openxmlformats.org/officeDocument/2006/relationships/tags" Target="../tags/tag373.xml"/><Relationship Id="rId14" Type="http://schemas.openxmlformats.org/officeDocument/2006/relationships/tags" Target="../tags/tag372.xml"/><Relationship Id="rId13" Type="http://schemas.openxmlformats.org/officeDocument/2006/relationships/tags" Target="../tags/tag371.xml"/><Relationship Id="rId12" Type="http://schemas.openxmlformats.org/officeDocument/2006/relationships/tags" Target="../tags/tag370.xml"/><Relationship Id="rId11" Type="http://schemas.openxmlformats.org/officeDocument/2006/relationships/tags" Target="../tags/tag369.xml"/><Relationship Id="rId10" Type="http://schemas.openxmlformats.org/officeDocument/2006/relationships/tags" Target="../tags/tag368.xml"/><Relationship Id="rId1" Type="http://schemas.openxmlformats.org/officeDocument/2006/relationships/tags" Target="../tags/tag361.xml"/></Relationships>
</file>

<file path=ppt/slides/_rels/slide13.xml.rels><?xml version="1.0" encoding="UTF-8" standalone="yes"?>
<Relationships xmlns="http://schemas.openxmlformats.org/package/2006/relationships"><Relationship Id="rId9" Type="http://schemas.openxmlformats.org/officeDocument/2006/relationships/tags" Target="../tags/tag381.xml"/><Relationship Id="rId8" Type="http://schemas.openxmlformats.org/officeDocument/2006/relationships/tags" Target="../tags/tag380.xml"/><Relationship Id="rId7" Type="http://schemas.openxmlformats.org/officeDocument/2006/relationships/tags" Target="../tags/tag379.xml"/><Relationship Id="rId6" Type="http://schemas.openxmlformats.org/officeDocument/2006/relationships/tags" Target="../tags/tag378.xml"/><Relationship Id="rId5" Type="http://schemas.openxmlformats.org/officeDocument/2006/relationships/tags" Target="../tags/tag377.xml"/><Relationship Id="rId4" Type="http://schemas.openxmlformats.org/officeDocument/2006/relationships/image" Target="../media/image3.png"/><Relationship Id="rId3" Type="http://schemas.openxmlformats.org/officeDocument/2006/relationships/tags" Target="../tags/tag376.xml"/><Relationship Id="rId2" Type="http://schemas.openxmlformats.org/officeDocument/2006/relationships/image" Target="../media/image2.png"/><Relationship Id="rId14" Type="http://schemas.openxmlformats.org/officeDocument/2006/relationships/slideLayout" Target="../slideLayouts/slideLayout36.xml"/><Relationship Id="rId13" Type="http://schemas.openxmlformats.org/officeDocument/2006/relationships/tags" Target="../tags/tag385.xml"/><Relationship Id="rId12" Type="http://schemas.openxmlformats.org/officeDocument/2006/relationships/tags" Target="../tags/tag384.xml"/><Relationship Id="rId11" Type="http://schemas.openxmlformats.org/officeDocument/2006/relationships/tags" Target="../tags/tag383.xml"/><Relationship Id="rId10" Type="http://schemas.openxmlformats.org/officeDocument/2006/relationships/tags" Target="../tags/tag382.xml"/><Relationship Id="rId1" Type="http://schemas.openxmlformats.org/officeDocument/2006/relationships/tags" Target="../tags/tag375.xml"/></Relationships>
</file>

<file path=ppt/slides/_rels/slide14.xml.rels><?xml version="1.0" encoding="UTF-8" standalone="yes"?>
<Relationships xmlns="http://schemas.openxmlformats.org/package/2006/relationships"><Relationship Id="rId9" Type="http://schemas.openxmlformats.org/officeDocument/2006/relationships/slideLayout" Target="../slideLayouts/slideLayout18.xml"/><Relationship Id="rId8" Type="http://schemas.openxmlformats.org/officeDocument/2006/relationships/tags" Target="../tags/tag391.xml"/><Relationship Id="rId7" Type="http://schemas.openxmlformats.org/officeDocument/2006/relationships/tags" Target="../tags/tag390.xml"/><Relationship Id="rId6" Type="http://schemas.openxmlformats.org/officeDocument/2006/relationships/tags" Target="../tags/tag389.xml"/><Relationship Id="rId5" Type="http://schemas.openxmlformats.org/officeDocument/2006/relationships/tags" Target="../tags/tag388.xml"/><Relationship Id="rId4" Type="http://schemas.openxmlformats.org/officeDocument/2006/relationships/image" Target="../media/image3.png"/><Relationship Id="rId3" Type="http://schemas.openxmlformats.org/officeDocument/2006/relationships/tags" Target="../tags/tag387.xml"/><Relationship Id="rId2" Type="http://schemas.openxmlformats.org/officeDocument/2006/relationships/image" Target="../media/image2.png"/><Relationship Id="rId1" Type="http://schemas.openxmlformats.org/officeDocument/2006/relationships/tags" Target="../tags/tag386.xml"/></Relationships>
</file>

<file path=ppt/slides/_rels/slide15.xml.rels><?xml version="1.0" encoding="UTF-8" standalone="yes"?>
<Relationships xmlns="http://schemas.openxmlformats.org/package/2006/relationships"><Relationship Id="rId9" Type="http://schemas.openxmlformats.org/officeDocument/2006/relationships/tags" Target="../tags/tag398.xml"/><Relationship Id="rId8" Type="http://schemas.openxmlformats.org/officeDocument/2006/relationships/tags" Target="../tags/tag397.xml"/><Relationship Id="rId7" Type="http://schemas.openxmlformats.org/officeDocument/2006/relationships/tags" Target="../tags/tag396.xml"/><Relationship Id="rId6" Type="http://schemas.openxmlformats.org/officeDocument/2006/relationships/tags" Target="../tags/tag395.xml"/><Relationship Id="rId5" Type="http://schemas.openxmlformats.org/officeDocument/2006/relationships/tags" Target="../tags/tag394.xml"/><Relationship Id="rId4" Type="http://schemas.openxmlformats.org/officeDocument/2006/relationships/image" Target="../media/image3.png"/><Relationship Id="rId3" Type="http://schemas.openxmlformats.org/officeDocument/2006/relationships/tags" Target="../tags/tag393.xml"/><Relationship Id="rId2" Type="http://schemas.openxmlformats.org/officeDocument/2006/relationships/image" Target="../media/image2.png"/><Relationship Id="rId10" Type="http://schemas.openxmlformats.org/officeDocument/2006/relationships/slideLayout" Target="../slideLayouts/slideLayout36.xml"/><Relationship Id="rId1" Type="http://schemas.openxmlformats.org/officeDocument/2006/relationships/tags" Target="../tags/tag392.xml"/></Relationships>
</file>

<file path=ppt/slides/_rels/slide2.xml.rels><?xml version="1.0" encoding="UTF-8" standalone="yes"?>
<Relationships xmlns="http://schemas.openxmlformats.org/package/2006/relationships"><Relationship Id="rId9" Type="http://schemas.openxmlformats.org/officeDocument/2006/relationships/tags" Target="../tags/tag184.xml"/><Relationship Id="rId8" Type="http://schemas.openxmlformats.org/officeDocument/2006/relationships/tags" Target="../tags/tag183.xml"/><Relationship Id="rId7" Type="http://schemas.openxmlformats.org/officeDocument/2006/relationships/tags" Target="../tags/tag182.xml"/><Relationship Id="rId6" Type="http://schemas.openxmlformats.org/officeDocument/2006/relationships/tags" Target="../tags/tag181.xml"/><Relationship Id="rId5" Type="http://schemas.openxmlformats.org/officeDocument/2006/relationships/tags" Target="../tags/tag180.xml"/><Relationship Id="rId4" Type="http://schemas.openxmlformats.org/officeDocument/2006/relationships/image" Target="../media/image3.png"/><Relationship Id="rId3" Type="http://schemas.openxmlformats.org/officeDocument/2006/relationships/tags" Target="../tags/tag179.xml"/><Relationship Id="rId21" Type="http://schemas.openxmlformats.org/officeDocument/2006/relationships/slideLayout" Target="../slideLayouts/slideLayout36.xml"/><Relationship Id="rId20" Type="http://schemas.openxmlformats.org/officeDocument/2006/relationships/tags" Target="../tags/tag195.xml"/><Relationship Id="rId2" Type="http://schemas.openxmlformats.org/officeDocument/2006/relationships/image" Target="../media/image2.png"/><Relationship Id="rId19" Type="http://schemas.openxmlformats.org/officeDocument/2006/relationships/tags" Target="../tags/tag194.xml"/><Relationship Id="rId18" Type="http://schemas.openxmlformats.org/officeDocument/2006/relationships/tags" Target="../tags/tag193.xml"/><Relationship Id="rId17" Type="http://schemas.openxmlformats.org/officeDocument/2006/relationships/tags" Target="../tags/tag192.xml"/><Relationship Id="rId16" Type="http://schemas.openxmlformats.org/officeDocument/2006/relationships/tags" Target="../tags/tag191.xml"/><Relationship Id="rId15" Type="http://schemas.openxmlformats.org/officeDocument/2006/relationships/tags" Target="../tags/tag190.xml"/><Relationship Id="rId14" Type="http://schemas.openxmlformats.org/officeDocument/2006/relationships/tags" Target="../tags/tag189.xml"/><Relationship Id="rId13" Type="http://schemas.openxmlformats.org/officeDocument/2006/relationships/tags" Target="../tags/tag188.xml"/><Relationship Id="rId12" Type="http://schemas.openxmlformats.org/officeDocument/2006/relationships/tags" Target="../tags/tag187.xml"/><Relationship Id="rId11" Type="http://schemas.openxmlformats.org/officeDocument/2006/relationships/tags" Target="../tags/tag186.xml"/><Relationship Id="rId10" Type="http://schemas.openxmlformats.org/officeDocument/2006/relationships/tags" Target="../tags/tag185.xml"/><Relationship Id="rId1" Type="http://schemas.openxmlformats.org/officeDocument/2006/relationships/tags" Target="../tags/tag178.xml"/></Relationships>
</file>

<file path=ppt/slides/_rels/slide3.xml.rels><?xml version="1.0" encoding="UTF-8" standalone="yes"?>
<Relationships xmlns="http://schemas.openxmlformats.org/package/2006/relationships"><Relationship Id="rId9" Type="http://schemas.openxmlformats.org/officeDocument/2006/relationships/tags" Target="../tags/tag202.xml"/><Relationship Id="rId8" Type="http://schemas.openxmlformats.org/officeDocument/2006/relationships/tags" Target="../tags/tag201.xml"/><Relationship Id="rId7" Type="http://schemas.openxmlformats.org/officeDocument/2006/relationships/tags" Target="../tags/tag200.xml"/><Relationship Id="rId6" Type="http://schemas.openxmlformats.org/officeDocument/2006/relationships/tags" Target="../tags/tag199.xml"/><Relationship Id="rId5" Type="http://schemas.openxmlformats.org/officeDocument/2006/relationships/tags" Target="../tags/tag198.xml"/><Relationship Id="rId4" Type="http://schemas.openxmlformats.org/officeDocument/2006/relationships/image" Target="../media/image3.png"/><Relationship Id="rId3" Type="http://schemas.openxmlformats.org/officeDocument/2006/relationships/tags" Target="../tags/tag197.xml"/><Relationship Id="rId2" Type="http://schemas.openxmlformats.org/officeDocument/2006/relationships/image" Target="../media/image2.png"/><Relationship Id="rId18" Type="http://schemas.openxmlformats.org/officeDocument/2006/relationships/slideLayout" Target="../slideLayouts/slideLayout36.xml"/><Relationship Id="rId17" Type="http://schemas.openxmlformats.org/officeDocument/2006/relationships/tags" Target="../tags/tag210.xml"/><Relationship Id="rId16" Type="http://schemas.openxmlformats.org/officeDocument/2006/relationships/tags" Target="../tags/tag209.xml"/><Relationship Id="rId15" Type="http://schemas.openxmlformats.org/officeDocument/2006/relationships/tags" Target="../tags/tag208.xml"/><Relationship Id="rId14" Type="http://schemas.openxmlformats.org/officeDocument/2006/relationships/tags" Target="../tags/tag207.xml"/><Relationship Id="rId13" Type="http://schemas.openxmlformats.org/officeDocument/2006/relationships/tags" Target="../tags/tag206.xml"/><Relationship Id="rId12" Type="http://schemas.openxmlformats.org/officeDocument/2006/relationships/tags" Target="../tags/tag205.xml"/><Relationship Id="rId11" Type="http://schemas.openxmlformats.org/officeDocument/2006/relationships/tags" Target="../tags/tag204.xml"/><Relationship Id="rId10" Type="http://schemas.openxmlformats.org/officeDocument/2006/relationships/tags" Target="../tags/tag203.xml"/><Relationship Id="rId1" Type="http://schemas.openxmlformats.org/officeDocument/2006/relationships/tags" Target="../tags/tag196.xml"/></Relationships>
</file>

<file path=ppt/slides/_rels/slide4.xml.rels><?xml version="1.0" encoding="UTF-8" standalone="yes"?>
<Relationships xmlns="http://schemas.openxmlformats.org/package/2006/relationships"><Relationship Id="rId9" Type="http://schemas.openxmlformats.org/officeDocument/2006/relationships/tags" Target="../tags/tag217.xml"/><Relationship Id="rId8" Type="http://schemas.openxmlformats.org/officeDocument/2006/relationships/tags" Target="../tags/tag216.xml"/><Relationship Id="rId7" Type="http://schemas.openxmlformats.org/officeDocument/2006/relationships/tags" Target="../tags/tag215.xml"/><Relationship Id="rId6" Type="http://schemas.openxmlformats.org/officeDocument/2006/relationships/tags" Target="../tags/tag214.xml"/><Relationship Id="rId5" Type="http://schemas.openxmlformats.org/officeDocument/2006/relationships/tags" Target="../tags/tag213.xml"/><Relationship Id="rId4" Type="http://schemas.openxmlformats.org/officeDocument/2006/relationships/image" Target="../media/image3.png"/><Relationship Id="rId3" Type="http://schemas.openxmlformats.org/officeDocument/2006/relationships/tags" Target="../tags/tag212.xml"/><Relationship Id="rId21" Type="http://schemas.openxmlformats.org/officeDocument/2006/relationships/slideLayout" Target="../slideLayouts/slideLayout36.xml"/><Relationship Id="rId20" Type="http://schemas.openxmlformats.org/officeDocument/2006/relationships/tags" Target="../tags/tag228.xml"/><Relationship Id="rId2" Type="http://schemas.openxmlformats.org/officeDocument/2006/relationships/image" Target="../media/image2.png"/><Relationship Id="rId19" Type="http://schemas.openxmlformats.org/officeDocument/2006/relationships/tags" Target="../tags/tag227.xml"/><Relationship Id="rId18" Type="http://schemas.openxmlformats.org/officeDocument/2006/relationships/tags" Target="../tags/tag226.xml"/><Relationship Id="rId17" Type="http://schemas.openxmlformats.org/officeDocument/2006/relationships/tags" Target="../tags/tag225.xml"/><Relationship Id="rId16" Type="http://schemas.openxmlformats.org/officeDocument/2006/relationships/tags" Target="../tags/tag224.xml"/><Relationship Id="rId15" Type="http://schemas.openxmlformats.org/officeDocument/2006/relationships/tags" Target="../tags/tag223.xml"/><Relationship Id="rId14" Type="http://schemas.openxmlformats.org/officeDocument/2006/relationships/tags" Target="../tags/tag222.xml"/><Relationship Id="rId13" Type="http://schemas.openxmlformats.org/officeDocument/2006/relationships/tags" Target="../tags/tag221.xml"/><Relationship Id="rId12" Type="http://schemas.openxmlformats.org/officeDocument/2006/relationships/tags" Target="../tags/tag220.xml"/><Relationship Id="rId11" Type="http://schemas.openxmlformats.org/officeDocument/2006/relationships/tags" Target="../tags/tag219.xml"/><Relationship Id="rId10" Type="http://schemas.openxmlformats.org/officeDocument/2006/relationships/tags" Target="../tags/tag218.xml"/><Relationship Id="rId1" Type="http://schemas.openxmlformats.org/officeDocument/2006/relationships/tags" Target="../tags/tag211.xml"/></Relationships>
</file>

<file path=ppt/slides/_rels/slide5.xml.rels><?xml version="1.0" encoding="UTF-8" standalone="yes"?>
<Relationships xmlns="http://schemas.openxmlformats.org/package/2006/relationships"><Relationship Id="rId9" Type="http://schemas.openxmlformats.org/officeDocument/2006/relationships/tags" Target="../tags/tag235.xml"/><Relationship Id="rId8" Type="http://schemas.openxmlformats.org/officeDocument/2006/relationships/tags" Target="../tags/tag234.xml"/><Relationship Id="rId7" Type="http://schemas.openxmlformats.org/officeDocument/2006/relationships/tags" Target="../tags/tag233.xml"/><Relationship Id="rId6" Type="http://schemas.openxmlformats.org/officeDocument/2006/relationships/tags" Target="../tags/tag232.xml"/><Relationship Id="rId5" Type="http://schemas.openxmlformats.org/officeDocument/2006/relationships/tags" Target="../tags/tag231.xml"/><Relationship Id="rId4" Type="http://schemas.openxmlformats.org/officeDocument/2006/relationships/image" Target="../media/image3.png"/><Relationship Id="rId3" Type="http://schemas.openxmlformats.org/officeDocument/2006/relationships/tags" Target="../tags/tag230.xml"/><Relationship Id="rId26" Type="http://schemas.openxmlformats.org/officeDocument/2006/relationships/slideLayout" Target="../slideLayouts/slideLayout18.xml"/><Relationship Id="rId25" Type="http://schemas.openxmlformats.org/officeDocument/2006/relationships/tags" Target="../tags/tag243.xml"/><Relationship Id="rId24" Type="http://schemas.openxmlformats.org/officeDocument/2006/relationships/image" Target="../media/image4.svg"/><Relationship Id="rId23" Type="http://schemas.openxmlformats.org/officeDocument/2006/relationships/image" Target="../media/image11.png"/><Relationship Id="rId22" Type="http://schemas.openxmlformats.org/officeDocument/2006/relationships/image" Target="../media/image3.svg"/><Relationship Id="rId21" Type="http://schemas.openxmlformats.org/officeDocument/2006/relationships/image" Target="../media/image10.png"/><Relationship Id="rId20" Type="http://schemas.openxmlformats.org/officeDocument/2006/relationships/image" Target="../media/image2.svg"/><Relationship Id="rId2" Type="http://schemas.openxmlformats.org/officeDocument/2006/relationships/image" Target="../media/image2.png"/><Relationship Id="rId19" Type="http://schemas.openxmlformats.org/officeDocument/2006/relationships/image" Target="../media/image9.png"/><Relationship Id="rId18" Type="http://schemas.openxmlformats.org/officeDocument/2006/relationships/image" Target="../media/image1.svg"/><Relationship Id="rId17" Type="http://schemas.openxmlformats.org/officeDocument/2006/relationships/image" Target="../media/image8.png"/><Relationship Id="rId16" Type="http://schemas.openxmlformats.org/officeDocument/2006/relationships/tags" Target="../tags/tag242.xml"/><Relationship Id="rId15" Type="http://schemas.openxmlformats.org/officeDocument/2006/relationships/tags" Target="../tags/tag241.xml"/><Relationship Id="rId14" Type="http://schemas.openxmlformats.org/officeDocument/2006/relationships/tags" Target="../tags/tag240.xml"/><Relationship Id="rId13" Type="http://schemas.openxmlformats.org/officeDocument/2006/relationships/tags" Target="../tags/tag239.xml"/><Relationship Id="rId12" Type="http://schemas.openxmlformats.org/officeDocument/2006/relationships/tags" Target="../tags/tag238.xml"/><Relationship Id="rId11" Type="http://schemas.openxmlformats.org/officeDocument/2006/relationships/tags" Target="../tags/tag237.xml"/><Relationship Id="rId10" Type="http://schemas.openxmlformats.org/officeDocument/2006/relationships/tags" Target="../tags/tag236.xml"/><Relationship Id="rId1" Type="http://schemas.openxmlformats.org/officeDocument/2006/relationships/tags" Target="../tags/tag229.xml"/></Relationships>
</file>

<file path=ppt/slides/_rels/slide6.xml.rels><?xml version="1.0" encoding="UTF-8" standalone="yes"?>
<Relationships xmlns="http://schemas.openxmlformats.org/package/2006/relationships"><Relationship Id="rId9" Type="http://schemas.openxmlformats.org/officeDocument/2006/relationships/tags" Target="../tags/tag250.xml"/><Relationship Id="rId8" Type="http://schemas.openxmlformats.org/officeDocument/2006/relationships/tags" Target="../tags/tag249.xml"/><Relationship Id="rId7" Type="http://schemas.openxmlformats.org/officeDocument/2006/relationships/tags" Target="../tags/tag248.xml"/><Relationship Id="rId6" Type="http://schemas.openxmlformats.org/officeDocument/2006/relationships/tags" Target="../tags/tag247.xml"/><Relationship Id="rId56" Type="http://schemas.openxmlformats.org/officeDocument/2006/relationships/slideLayout" Target="../slideLayouts/slideLayout18.xml"/><Relationship Id="rId55" Type="http://schemas.openxmlformats.org/officeDocument/2006/relationships/tags" Target="../tags/tag294.xml"/><Relationship Id="rId54" Type="http://schemas.openxmlformats.org/officeDocument/2006/relationships/image" Target="../media/image5.svg"/><Relationship Id="rId53" Type="http://schemas.openxmlformats.org/officeDocument/2006/relationships/image" Target="../media/image12.png"/><Relationship Id="rId52" Type="http://schemas.openxmlformats.org/officeDocument/2006/relationships/tags" Target="../tags/tag293.xml"/><Relationship Id="rId51" Type="http://schemas.openxmlformats.org/officeDocument/2006/relationships/tags" Target="../tags/tag292.xml"/><Relationship Id="rId50" Type="http://schemas.openxmlformats.org/officeDocument/2006/relationships/tags" Target="../tags/tag291.xml"/><Relationship Id="rId5" Type="http://schemas.openxmlformats.org/officeDocument/2006/relationships/tags" Target="../tags/tag246.xml"/><Relationship Id="rId49" Type="http://schemas.openxmlformats.org/officeDocument/2006/relationships/tags" Target="../tags/tag290.xml"/><Relationship Id="rId48" Type="http://schemas.openxmlformats.org/officeDocument/2006/relationships/tags" Target="../tags/tag289.xml"/><Relationship Id="rId47" Type="http://schemas.openxmlformats.org/officeDocument/2006/relationships/tags" Target="../tags/tag288.xml"/><Relationship Id="rId46" Type="http://schemas.openxmlformats.org/officeDocument/2006/relationships/tags" Target="../tags/tag287.xml"/><Relationship Id="rId45" Type="http://schemas.openxmlformats.org/officeDocument/2006/relationships/tags" Target="../tags/tag286.xml"/><Relationship Id="rId44" Type="http://schemas.openxmlformats.org/officeDocument/2006/relationships/tags" Target="../tags/tag285.xml"/><Relationship Id="rId43" Type="http://schemas.openxmlformats.org/officeDocument/2006/relationships/tags" Target="../tags/tag284.xml"/><Relationship Id="rId42" Type="http://schemas.openxmlformats.org/officeDocument/2006/relationships/tags" Target="../tags/tag283.xml"/><Relationship Id="rId41" Type="http://schemas.openxmlformats.org/officeDocument/2006/relationships/tags" Target="../tags/tag282.xml"/><Relationship Id="rId40" Type="http://schemas.openxmlformats.org/officeDocument/2006/relationships/tags" Target="../tags/tag281.xml"/><Relationship Id="rId4" Type="http://schemas.openxmlformats.org/officeDocument/2006/relationships/image" Target="../media/image3.png"/><Relationship Id="rId39" Type="http://schemas.openxmlformats.org/officeDocument/2006/relationships/tags" Target="../tags/tag280.xml"/><Relationship Id="rId38" Type="http://schemas.openxmlformats.org/officeDocument/2006/relationships/tags" Target="../tags/tag279.xml"/><Relationship Id="rId37" Type="http://schemas.openxmlformats.org/officeDocument/2006/relationships/tags" Target="../tags/tag278.xml"/><Relationship Id="rId36" Type="http://schemas.openxmlformats.org/officeDocument/2006/relationships/tags" Target="../tags/tag277.xml"/><Relationship Id="rId35" Type="http://schemas.openxmlformats.org/officeDocument/2006/relationships/tags" Target="../tags/tag276.xml"/><Relationship Id="rId34" Type="http://schemas.openxmlformats.org/officeDocument/2006/relationships/tags" Target="../tags/tag275.xml"/><Relationship Id="rId33" Type="http://schemas.openxmlformats.org/officeDocument/2006/relationships/tags" Target="../tags/tag274.xml"/><Relationship Id="rId32" Type="http://schemas.openxmlformats.org/officeDocument/2006/relationships/tags" Target="../tags/tag273.xml"/><Relationship Id="rId31" Type="http://schemas.openxmlformats.org/officeDocument/2006/relationships/tags" Target="../tags/tag272.xml"/><Relationship Id="rId30" Type="http://schemas.openxmlformats.org/officeDocument/2006/relationships/tags" Target="../tags/tag271.xml"/><Relationship Id="rId3" Type="http://schemas.openxmlformats.org/officeDocument/2006/relationships/tags" Target="../tags/tag245.xml"/><Relationship Id="rId29" Type="http://schemas.openxmlformats.org/officeDocument/2006/relationships/tags" Target="../tags/tag270.xml"/><Relationship Id="rId28" Type="http://schemas.openxmlformats.org/officeDocument/2006/relationships/tags" Target="../tags/tag269.xml"/><Relationship Id="rId27" Type="http://schemas.openxmlformats.org/officeDocument/2006/relationships/tags" Target="../tags/tag268.xml"/><Relationship Id="rId26" Type="http://schemas.openxmlformats.org/officeDocument/2006/relationships/tags" Target="../tags/tag267.xml"/><Relationship Id="rId25" Type="http://schemas.openxmlformats.org/officeDocument/2006/relationships/tags" Target="../tags/tag266.xml"/><Relationship Id="rId24" Type="http://schemas.openxmlformats.org/officeDocument/2006/relationships/tags" Target="../tags/tag265.xml"/><Relationship Id="rId23" Type="http://schemas.openxmlformats.org/officeDocument/2006/relationships/tags" Target="../tags/tag264.xml"/><Relationship Id="rId22" Type="http://schemas.openxmlformats.org/officeDocument/2006/relationships/tags" Target="../tags/tag263.xml"/><Relationship Id="rId21" Type="http://schemas.openxmlformats.org/officeDocument/2006/relationships/tags" Target="../tags/tag262.xml"/><Relationship Id="rId20" Type="http://schemas.openxmlformats.org/officeDocument/2006/relationships/tags" Target="../tags/tag261.xml"/><Relationship Id="rId2" Type="http://schemas.openxmlformats.org/officeDocument/2006/relationships/image" Target="../media/image2.png"/><Relationship Id="rId19" Type="http://schemas.openxmlformats.org/officeDocument/2006/relationships/tags" Target="../tags/tag260.xml"/><Relationship Id="rId18" Type="http://schemas.openxmlformats.org/officeDocument/2006/relationships/tags" Target="../tags/tag259.xml"/><Relationship Id="rId17" Type="http://schemas.openxmlformats.org/officeDocument/2006/relationships/tags" Target="../tags/tag258.xml"/><Relationship Id="rId16" Type="http://schemas.openxmlformats.org/officeDocument/2006/relationships/tags" Target="../tags/tag257.xml"/><Relationship Id="rId15" Type="http://schemas.openxmlformats.org/officeDocument/2006/relationships/tags" Target="../tags/tag256.xml"/><Relationship Id="rId14" Type="http://schemas.openxmlformats.org/officeDocument/2006/relationships/tags" Target="../tags/tag255.xml"/><Relationship Id="rId13" Type="http://schemas.openxmlformats.org/officeDocument/2006/relationships/tags" Target="../tags/tag254.xml"/><Relationship Id="rId12" Type="http://schemas.openxmlformats.org/officeDocument/2006/relationships/tags" Target="../tags/tag253.xml"/><Relationship Id="rId11" Type="http://schemas.openxmlformats.org/officeDocument/2006/relationships/tags" Target="../tags/tag252.xml"/><Relationship Id="rId10" Type="http://schemas.openxmlformats.org/officeDocument/2006/relationships/tags" Target="../tags/tag251.xml"/><Relationship Id="rId1" Type="http://schemas.openxmlformats.org/officeDocument/2006/relationships/tags" Target="../tags/tag244.xml"/></Relationships>
</file>

<file path=ppt/slides/_rels/slide7.xml.rels><?xml version="1.0" encoding="UTF-8" standalone="yes"?>
<Relationships xmlns="http://schemas.openxmlformats.org/package/2006/relationships"><Relationship Id="rId9" Type="http://schemas.openxmlformats.org/officeDocument/2006/relationships/tags" Target="../tags/tag301.xml"/><Relationship Id="rId8" Type="http://schemas.openxmlformats.org/officeDocument/2006/relationships/tags" Target="../tags/tag300.xml"/><Relationship Id="rId7" Type="http://schemas.openxmlformats.org/officeDocument/2006/relationships/tags" Target="../tags/tag299.xml"/><Relationship Id="rId6" Type="http://schemas.openxmlformats.org/officeDocument/2006/relationships/tags" Target="../tags/tag298.xml"/><Relationship Id="rId5" Type="http://schemas.openxmlformats.org/officeDocument/2006/relationships/tags" Target="../tags/tag297.xml"/><Relationship Id="rId4" Type="http://schemas.openxmlformats.org/officeDocument/2006/relationships/image" Target="../media/image3.png"/><Relationship Id="rId3" Type="http://schemas.openxmlformats.org/officeDocument/2006/relationships/tags" Target="../tags/tag296.xml"/><Relationship Id="rId2" Type="http://schemas.openxmlformats.org/officeDocument/2006/relationships/image" Target="../media/image2.png"/><Relationship Id="rId11" Type="http://schemas.openxmlformats.org/officeDocument/2006/relationships/slideLayout" Target="../slideLayouts/slideLayout18.xml"/><Relationship Id="rId10" Type="http://schemas.openxmlformats.org/officeDocument/2006/relationships/tags" Target="../tags/tag302.xml"/><Relationship Id="rId1" Type="http://schemas.openxmlformats.org/officeDocument/2006/relationships/tags" Target="../tags/tag295.xml"/></Relationships>
</file>

<file path=ppt/slides/_rels/slide8.xml.rels><?xml version="1.0" encoding="UTF-8" standalone="yes"?>
<Relationships xmlns="http://schemas.openxmlformats.org/package/2006/relationships"><Relationship Id="rId9" Type="http://schemas.openxmlformats.org/officeDocument/2006/relationships/tags" Target="../tags/tag309.xml"/><Relationship Id="rId8" Type="http://schemas.openxmlformats.org/officeDocument/2006/relationships/tags" Target="../tags/tag308.xml"/><Relationship Id="rId7" Type="http://schemas.openxmlformats.org/officeDocument/2006/relationships/tags" Target="../tags/tag307.xml"/><Relationship Id="rId6" Type="http://schemas.openxmlformats.org/officeDocument/2006/relationships/tags" Target="../tags/tag306.xml"/><Relationship Id="rId5" Type="http://schemas.openxmlformats.org/officeDocument/2006/relationships/tags" Target="../tags/tag305.xml"/><Relationship Id="rId4" Type="http://schemas.openxmlformats.org/officeDocument/2006/relationships/image" Target="../media/image3.png"/><Relationship Id="rId3" Type="http://schemas.openxmlformats.org/officeDocument/2006/relationships/tags" Target="../tags/tag304.xml"/><Relationship Id="rId25" Type="http://schemas.openxmlformats.org/officeDocument/2006/relationships/slideLayout" Target="../slideLayouts/slideLayout18.xml"/><Relationship Id="rId24" Type="http://schemas.openxmlformats.org/officeDocument/2006/relationships/tags" Target="../tags/tag324.xml"/><Relationship Id="rId23" Type="http://schemas.openxmlformats.org/officeDocument/2006/relationships/tags" Target="../tags/tag323.xml"/><Relationship Id="rId22" Type="http://schemas.openxmlformats.org/officeDocument/2006/relationships/tags" Target="../tags/tag322.xml"/><Relationship Id="rId21" Type="http://schemas.openxmlformats.org/officeDocument/2006/relationships/tags" Target="../tags/tag321.xml"/><Relationship Id="rId20" Type="http://schemas.openxmlformats.org/officeDocument/2006/relationships/tags" Target="../tags/tag320.xml"/><Relationship Id="rId2" Type="http://schemas.openxmlformats.org/officeDocument/2006/relationships/image" Target="../media/image2.png"/><Relationship Id="rId19" Type="http://schemas.openxmlformats.org/officeDocument/2006/relationships/tags" Target="../tags/tag319.xml"/><Relationship Id="rId18" Type="http://schemas.openxmlformats.org/officeDocument/2006/relationships/tags" Target="../tags/tag318.xml"/><Relationship Id="rId17" Type="http://schemas.openxmlformats.org/officeDocument/2006/relationships/tags" Target="../tags/tag317.xml"/><Relationship Id="rId16" Type="http://schemas.openxmlformats.org/officeDocument/2006/relationships/tags" Target="../tags/tag316.xml"/><Relationship Id="rId15" Type="http://schemas.openxmlformats.org/officeDocument/2006/relationships/tags" Target="../tags/tag315.xml"/><Relationship Id="rId14" Type="http://schemas.openxmlformats.org/officeDocument/2006/relationships/tags" Target="../tags/tag314.xml"/><Relationship Id="rId13" Type="http://schemas.openxmlformats.org/officeDocument/2006/relationships/tags" Target="../tags/tag313.xml"/><Relationship Id="rId12" Type="http://schemas.openxmlformats.org/officeDocument/2006/relationships/tags" Target="../tags/tag312.xml"/><Relationship Id="rId11" Type="http://schemas.openxmlformats.org/officeDocument/2006/relationships/tags" Target="../tags/tag311.xml"/><Relationship Id="rId10" Type="http://schemas.openxmlformats.org/officeDocument/2006/relationships/tags" Target="../tags/tag310.xml"/><Relationship Id="rId1" Type="http://schemas.openxmlformats.org/officeDocument/2006/relationships/tags" Target="../tags/tag303.xml"/></Relationships>
</file>

<file path=ppt/slides/_rels/slide9.xml.rels><?xml version="1.0" encoding="UTF-8" standalone="yes"?>
<Relationships xmlns="http://schemas.openxmlformats.org/package/2006/relationships"><Relationship Id="rId9" Type="http://schemas.openxmlformats.org/officeDocument/2006/relationships/tags" Target="../tags/tag331.xml"/><Relationship Id="rId8" Type="http://schemas.openxmlformats.org/officeDocument/2006/relationships/tags" Target="../tags/tag330.xml"/><Relationship Id="rId7" Type="http://schemas.openxmlformats.org/officeDocument/2006/relationships/tags" Target="../tags/tag329.xml"/><Relationship Id="rId6" Type="http://schemas.openxmlformats.org/officeDocument/2006/relationships/tags" Target="../tags/tag328.xml"/><Relationship Id="rId5" Type="http://schemas.openxmlformats.org/officeDocument/2006/relationships/tags" Target="../tags/tag327.xml"/><Relationship Id="rId4" Type="http://schemas.openxmlformats.org/officeDocument/2006/relationships/image" Target="../media/image3.png"/><Relationship Id="rId3" Type="http://schemas.openxmlformats.org/officeDocument/2006/relationships/tags" Target="../tags/tag326.xml"/><Relationship Id="rId2" Type="http://schemas.openxmlformats.org/officeDocument/2006/relationships/image" Target="../media/image2.png"/><Relationship Id="rId15" Type="http://schemas.openxmlformats.org/officeDocument/2006/relationships/slideLayout" Target="../slideLayouts/slideLayout18.xml"/><Relationship Id="rId14" Type="http://schemas.openxmlformats.org/officeDocument/2006/relationships/tags" Target="../tags/tag336.xml"/><Relationship Id="rId13" Type="http://schemas.openxmlformats.org/officeDocument/2006/relationships/tags" Target="../tags/tag335.xml"/><Relationship Id="rId12" Type="http://schemas.openxmlformats.org/officeDocument/2006/relationships/tags" Target="../tags/tag334.xml"/><Relationship Id="rId11" Type="http://schemas.openxmlformats.org/officeDocument/2006/relationships/tags" Target="../tags/tag333.xml"/><Relationship Id="rId10" Type="http://schemas.openxmlformats.org/officeDocument/2006/relationships/tags" Target="../tags/tag332.xml"/><Relationship Id="rId1" Type="http://schemas.openxmlformats.org/officeDocument/2006/relationships/tags" Target="../tags/tag3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ctrTitle" idx="2"/>
            <p:custDataLst>
              <p:tags r:id="rId1"/>
            </p:custDataLst>
          </p:nvPr>
        </p:nvSpPr>
        <p:spPr>
          <a:xfrm>
            <a:off x="1911164" y="2187555"/>
            <a:ext cx="8368467" cy="1230630"/>
          </a:xfrm>
        </p:spPr>
        <p:txBody>
          <a:bodyPr>
            <a:normAutofit/>
          </a:bodyPr>
          <a:lstStyle/>
          <a:p>
            <a:pPr marL="0" indent="0" algn="ctr">
              <a:lnSpc>
                <a:spcPct val="100000"/>
              </a:lnSpc>
              <a:spcBef>
                <a:spcPts val="0"/>
              </a:spcBef>
              <a:spcAft>
                <a:spcPts val="0"/>
              </a:spcAft>
              <a:buSzPct val="100000"/>
              <a:buNone/>
            </a:pPr>
            <a:r>
              <a:rPr lang="zh-CN" altLang="en-US" sz="3555">
                <a:solidFill>
                  <a:schemeClr val="accent1"/>
                </a:solidFill>
                <a:latin typeface="华文宋体" panose="02010600040101010101" charset="-122"/>
                <a:ea typeface="华文宋体" panose="02010600040101010101" charset="-122"/>
                <a:cs typeface="华文宋体" panose="02010600040101010101" charset="-122"/>
              </a:rPr>
              <a:t>关于《龙岗区建筑物拆除及建筑废弃物综合利用管理办法》政策解读</a:t>
            </a:r>
            <a:endParaRPr lang="zh-CN" altLang="en-US" sz="3555">
              <a:solidFill>
                <a:schemeClr val="accent1"/>
              </a:solidFill>
              <a:latin typeface="华文宋体" panose="02010600040101010101" charset="-122"/>
              <a:ea typeface="华文宋体" panose="02010600040101010101" charset="-122"/>
              <a:cs typeface="华文宋体" panose="02010600040101010101" charset="-122"/>
            </a:endParaRPr>
          </a:p>
        </p:txBody>
      </p:sp>
      <p:sp>
        <p:nvSpPr>
          <p:cNvPr id="6" name="文本框 5"/>
          <p:cNvSpPr txBox="1"/>
          <p:nvPr>
            <p:custDataLst>
              <p:tags r:id="rId2"/>
            </p:custDataLst>
          </p:nvPr>
        </p:nvSpPr>
        <p:spPr>
          <a:xfrm>
            <a:off x="1911163" y="5046374"/>
            <a:ext cx="8368467" cy="2589520"/>
          </a:xfrm>
          <a:prstGeom prst="rect">
            <a:avLst/>
          </a:prstGeom>
          <a:noFill/>
        </p:spPr>
        <p:txBody>
          <a:bodyPr wrap="square" rtlCol="0">
            <a:normAutofit/>
          </a:bodyPr>
          <a:lstStyle/>
          <a:p>
            <a:pPr marL="0" lvl="0" indent="0" algn="ctr">
              <a:lnSpc>
                <a:spcPct val="120000"/>
              </a:lnSpc>
              <a:spcBef>
                <a:spcPts val="0"/>
              </a:spcBef>
              <a:spcAft>
                <a:spcPts val="0"/>
              </a:spcAft>
              <a:buSzPct val="100000"/>
              <a:buNone/>
            </a:pPr>
            <a:r>
              <a:rPr lang="zh-CN" altLang="en-US" sz="2000" b="1" spc="150">
                <a:solidFill>
                  <a:schemeClr val="dk1">
                    <a:lumMod val="65000"/>
                    <a:lumOff val="35000"/>
                  </a:schemeClr>
                </a:solidFill>
                <a:latin typeface="华文宋体" panose="02010600040101010101" charset="-122"/>
                <a:ea typeface="华文宋体" panose="02010600040101010101" charset="-122"/>
              </a:rPr>
              <a:t>深圳市龙岗区住房和建设局</a:t>
            </a:r>
            <a:endParaRPr lang="zh-CN" altLang="en-US" sz="2000" b="1" spc="150">
              <a:solidFill>
                <a:schemeClr val="dk1">
                  <a:lumMod val="65000"/>
                  <a:lumOff val="35000"/>
                </a:schemeClr>
              </a:solidFill>
              <a:latin typeface="华文宋体" panose="02010600040101010101" charset="-122"/>
              <a:ea typeface="华文宋体" panose="02010600040101010101" charset="-122"/>
            </a:endParaRPr>
          </a:p>
        </p:txBody>
      </p:sp>
    </p:spTree>
    <p:custDataLst>
      <p:tags r:id="rId3"/>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descr="1 (11)"/>
          <p:cNvPicPr>
            <a:picLocks noChangeAspect="1"/>
          </p:cNvPicPr>
          <p:nvPr>
            <p:custDataLst>
              <p:tags r:id="rId1"/>
            </p:custDataLst>
          </p:nvPr>
        </p:nvPicPr>
        <p:blipFill>
          <a:blip r:embed="rId2"/>
          <a:stretch>
            <a:fillRect/>
          </a:stretch>
        </p:blipFill>
        <p:spPr>
          <a:xfrm>
            <a:off x="0" y="6137910"/>
            <a:ext cx="720090" cy="720090"/>
          </a:xfrm>
          <a:prstGeom prst="rect">
            <a:avLst/>
          </a:prstGeom>
        </p:spPr>
      </p:pic>
      <p:pic>
        <p:nvPicPr>
          <p:cNvPr id="6" name="图片 5" descr="1 (12)"/>
          <p:cNvPicPr>
            <a:picLocks noChangeAspect="1"/>
          </p:cNvPicPr>
          <p:nvPr>
            <p:custDataLst>
              <p:tags r:id="rId3"/>
            </p:custDataLst>
          </p:nvPr>
        </p:nvPicPr>
        <p:blipFill>
          <a:blip r:embed="rId4"/>
          <a:stretch>
            <a:fillRect/>
          </a:stretch>
        </p:blipFill>
        <p:spPr>
          <a:xfrm>
            <a:off x="11471910" y="0"/>
            <a:ext cx="720090" cy="720090"/>
          </a:xfrm>
          <a:prstGeom prst="rect">
            <a:avLst/>
          </a:prstGeom>
        </p:spPr>
      </p:pic>
      <p:sp>
        <p:nvSpPr>
          <p:cNvPr id="8" name="任意多边形 7"/>
          <p:cNvSpPr/>
          <p:nvPr>
            <p:custDataLst>
              <p:tags r:id="rId5"/>
            </p:custDataLst>
          </p:nvPr>
        </p:nvSpPr>
        <p:spPr>
          <a:xfrm>
            <a:off x="644063" y="4606209"/>
            <a:ext cx="3295015" cy="567135"/>
          </a:xfrm>
          <a:custGeom>
            <a:avLst/>
            <a:gdLst>
              <a:gd name="connsiteX0" fmla="*/ 2205651 w 2209799"/>
              <a:gd name="connsiteY0" fmla="*/ 0 h 311638"/>
              <a:gd name="connsiteX1" fmla="*/ 2209799 w 2209799"/>
              <a:gd name="connsiteY1" fmla="*/ 0 h 311638"/>
              <a:gd name="connsiteX2" fmla="*/ 2209799 w 2209799"/>
              <a:gd name="connsiteY2" fmla="*/ 311638 h 311638"/>
              <a:gd name="connsiteX3" fmla="*/ 1621366 w 2209799"/>
              <a:gd name="connsiteY3" fmla="*/ 311638 h 311638"/>
              <a:gd name="connsiteX4" fmla="*/ 1621366 w 2209799"/>
              <a:gd name="connsiteY4" fmla="*/ 307490 h 311638"/>
              <a:gd name="connsiteX5" fmla="*/ 2205651 w 2209799"/>
              <a:gd name="connsiteY5" fmla="*/ 307490 h 311638"/>
              <a:gd name="connsiteX6" fmla="*/ 0 w 2209799"/>
              <a:gd name="connsiteY6" fmla="*/ 0 h 311638"/>
              <a:gd name="connsiteX7" fmla="*/ 4148 w 2209799"/>
              <a:gd name="connsiteY7" fmla="*/ 0 h 311638"/>
              <a:gd name="connsiteX8" fmla="*/ 4148 w 2209799"/>
              <a:gd name="connsiteY8" fmla="*/ 307490 h 311638"/>
              <a:gd name="connsiteX9" fmla="*/ 588433 w 2209799"/>
              <a:gd name="connsiteY9" fmla="*/ 307490 h 311638"/>
              <a:gd name="connsiteX10" fmla="*/ 588433 w 2209799"/>
              <a:gd name="connsiteY10" fmla="*/ 311638 h 311638"/>
              <a:gd name="connsiteX11" fmla="*/ 0 w 2209799"/>
              <a:gd name="connsiteY11" fmla="*/ 311638 h 311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09799" h="311638">
                <a:moveTo>
                  <a:pt x="2205651" y="0"/>
                </a:moveTo>
                <a:lnTo>
                  <a:pt x="2209799" y="0"/>
                </a:lnTo>
                <a:lnTo>
                  <a:pt x="2209799" y="311638"/>
                </a:lnTo>
                <a:lnTo>
                  <a:pt x="1621366" y="311638"/>
                </a:lnTo>
                <a:lnTo>
                  <a:pt x="1621366" y="307490"/>
                </a:lnTo>
                <a:lnTo>
                  <a:pt x="2205651" y="307490"/>
                </a:lnTo>
                <a:close/>
                <a:moveTo>
                  <a:pt x="0" y="0"/>
                </a:moveTo>
                <a:lnTo>
                  <a:pt x="4148" y="0"/>
                </a:lnTo>
                <a:lnTo>
                  <a:pt x="4148" y="307490"/>
                </a:lnTo>
                <a:lnTo>
                  <a:pt x="588433" y="307490"/>
                </a:lnTo>
                <a:lnTo>
                  <a:pt x="588433" y="311638"/>
                </a:lnTo>
                <a:lnTo>
                  <a:pt x="0" y="311638"/>
                </a:lnTo>
                <a:close/>
              </a:path>
            </a:pathLst>
          </a:custGeom>
          <a:ln>
            <a:noFill/>
          </a:ln>
        </p:spPr>
        <p:style>
          <a:lnRef idx="2">
            <a:srgbClr val="92D050">
              <a:shade val="50000"/>
            </a:srgbClr>
          </a:lnRef>
          <a:fillRef idx="1">
            <a:srgbClr val="92D050"/>
          </a:fillRef>
          <a:effectRef idx="0">
            <a:srgbClr val="92D050"/>
          </a:effectRef>
          <a:fontRef idx="minor">
            <a:sysClr val="window" lastClr="FFFFFF"/>
          </a:fontRef>
        </p:style>
        <p:txBody>
          <a:bodyPr rtlCol="0" anchor="ctr">
            <a:normAutofit/>
          </a:bodyPr>
          <a:lstStyle/>
          <a:p>
            <a:pPr algn="ctr"/>
            <a:r>
              <a:rPr lang="en-US" altLang="zh-CN" sz="1600">
                <a:solidFill>
                  <a:srgbClr val="414183"/>
                </a:solidFill>
                <a:latin typeface="Arial" panose="02080604020202020204" pitchFamily="34" charset="0"/>
                <a:ea typeface="微软雅黑" panose="020B0503020204020204" charset="-122"/>
                <a:cs typeface="Arial" panose="02080604020202020204" pitchFamily="34" charset="0"/>
              </a:rPr>
              <a:t>04  </a:t>
            </a:r>
            <a:r>
              <a:rPr lang="zh-CN" altLang="en-US" sz="1600">
                <a:solidFill>
                  <a:srgbClr val="414183"/>
                </a:solidFill>
                <a:latin typeface="Arial" panose="02080604020202020204" pitchFamily="34" charset="0"/>
                <a:ea typeface="微软雅黑" panose="020B0503020204020204" charset="-122"/>
                <a:cs typeface="Arial" panose="02080604020202020204" pitchFamily="34" charset="0"/>
              </a:rPr>
              <a:t>施工前其他安全措施</a:t>
            </a:r>
            <a:endParaRPr lang="zh-CN" altLang="en-US" sz="1600" dirty="0">
              <a:solidFill>
                <a:srgbClr val="414183"/>
              </a:solidFill>
              <a:latin typeface="Arial" panose="02080604020202020204" pitchFamily="34" charset="0"/>
              <a:ea typeface="微软雅黑" panose="020B0503020204020204" charset="-122"/>
              <a:cs typeface="Arial" panose="02080604020202020204" pitchFamily="34" charset="0"/>
            </a:endParaRPr>
          </a:p>
        </p:txBody>
      </p:sp>
      <p:sp>
        <p:nvSpPr>
          <p:cNvPr id="31" name="梯形 30"/>
          <p:cNvSpPr/>
          <p:nvPr>
            <p:custDataLst>
              <p:tags r:id="rId6"/>
            </p:custDataLst>
          </p:nvPr>
        </p:nvSpPr>
        <p:spPr>
          <a:xfrm>
            <a:off x="1666285" y="5105049"/>
            <a:ext cx="1265280" cy="68324"/>
          </a:xfrm>
          <a:prstGeom prst="trapezoid">
            <a:avLst>
              <a:gd name="adj" fmla="val 34763"/>
            </a:avLst>
          </a:prstGeom>
          <a:solidFill>
            <a:schemeClr val="accent1"/>
          </a:solidFill>
          <a:ln>
            <a:noFill/>
          </a:ln>
        </p:spPr>
        <p:style>
          <a:lnRef idx="2">
            <a:srgbClr val="92D050">
              <a:shade val="50000"/>
            </a:srgbClr>
          </a:lnRef>
          <a:fillRef idx="1">
            <a:srgbClr val="92D050"/>
          </a:fillRef>
          <a:effectRef idx="0">
            <a:srgbClr val="92D050"/>
          </a:effectRef>
          <a:fontRef idx="minor">
            <a:sysClr val="window" lastClr="FFFFFF"/>
          </a:fontRef>
        </p:style>
        <p:txBody>
          <a:bodyPr rtlCol="0" anchor="ctr">
            <a:normAutofit fontScale="25000" lnSpcReduction="20000"/>
          </a:bodyPr>
          <a:lstStyle/>
          <a:p>
            <a:pPr algn="ctr"/>
            <a:endParaRPr lang="zh-CN" altLang="en-US">
              <a:latin typeface="微软雅黑" panose="020B0503020204020204" charset="-122"/>
              <a:ea typeface="微软雅黑" panose="020B0503020204020204" charset="-122"/>
            </a:endParaRPr>
          </a:p>
        </p:txBody>
      </p:sp>
      <p:sp>
        <p:nvSpPr>
          <p:cNvPr id="54" name="任意多边形 53"/>
          <p:cNvSpPr/>
          <p:nvPr>
            <p:custDataLst>
              <p:tags r:id="rId7"/>
            </p:custDataLst>
          </p:nvPr>
        </p:nvSpPr>
        <p:spPr>
          <a:xfrm>
            <a:off x="644063" y="1795145"/>
            <a:ext cx="3295015" cy="2911989"/>
          </a:xfrm>
          <a:custGeom>
            <a:avLst/>
            <a:gdLst>
              <a:gd name="connsiteX0" fmla="*/ 289279 w 2895641"/>
              <a:gd name="connsiteY0" fmla="*/ 0 h 1840053"/>
              <a:gd name="connsiteX1" fmla="*/ 792978 w 2895641"/>
              <a:gd name="connsiteY1" fmla="*/ 0 h 1840053"/>
              <a:gd name="connsiteX2" fmla="*/ 1743095 w 2895641"/>
              <a:gd name="connsiteY2" fmla="*/ 0 h 1840053"/>
              <a:gd name="connsiteX3" fmla="*/ 2102663 w 2895641"/>
              <a:gd name="connsiteY3" fmla="*/ 0 h 1840053"/>
              <a:gd name="connsiteX4" fmla="*/ 2240434 w 2895641"/>
              <a:gd name="connsiteY4" fmla="*/ 0 h 1840053"/>
              <a:gd name="connsiteX5" fmla="*/ 2606362 w 2895641"/>
              <a:gd name="connsiteY5" fmla="*/ 0 h 1840053"/>
              <a:gd name="connsiteX6" fmla="*/ 2895641 w 2895641"/>
              <a:gd name="connsiteY6" fmla="*/ 289279 h 1840053"/>
              <a:gd name="connsiteX7" fmla="*/ 2895641 w 2895641"/>
              <a:gd name="connsiteY7" fmla="*/ 624386 h 1840053"/>
              <a:gd name="connsiteX8" fmla="*/ 2895641 w 2895641"/>
              <a:gd name="connsiteY8" fmla="*/ 1446358 h 1840053"/>
              <a:gd name="connsiteX9" fmla="*/ 2895641 w 2895641"/>
              <a:gd name="connsiteY9" fmla="*/ 1735637 h 1840053"/>
              <a:gd name="connsiteX10" fmla="*/ 2895640 w 2895641"/>
              <a:gd name="connsiteY10" fmla="*/ 1735637 h 1840053"/>
              <a:gd name="connsiteX11" fmla="*/ 2606362 w 2895641"/>
              <a:gd name="connsiteY11" fmla="*/ 1735637 h 1840053"/>
              <a:gd name="connsiteX12" fmla="*/ 2606361 w 2895641"/>
              <a:gd name="connsiteY12" fmla="*/ 1735637 h 1840053"/>
              <a:gd name="connsiteX13" fmla="*/ 2086232 w 2895641"/>
              <a:gd name="connsiteY13" fmla="*/ 1735637 h 1840053"/>
              <a:gd name="connsiteX14" fmla="*/ 2049934 w 2895641"/>
              <a:gd name="connsiteY14" fmla="*/ 1840053 h 1840053"/>
              <a:gd name="connsiteX15" fmla="*/ 845710 w 2895641"/>
              <a:gd name="connsiteY15" fmla="*/ 1840053 h 1840053"/>
              <a:gd name="connsiteX16" fmla="*/ 809412 w 2895641"/>
              <a:gd name="connsiteY16" fmla="*/ 1735637 h 1840053"/>
              <a:gd name="connsiteX17" fmla="*/ 289279 w 2895641"/>
              <a:gd name="connsiteY17" fmla="*/ 1735637 h 1840053"/>
              <a:gd name="connsiteX18" fmla="*/ 1 w 2895641"/>
              <a:gd name="connsiteY18" fmla="*/ 1735637 h 1840053"/>
              <a:gd name="connsiteX19" fmla="*/ 1 w 2895641"/>
              <a:gd name="connsiteY19" fmla="*/ 1446363 h 1840053"/>
              <a:gd name="connsiteX20" fmla="*/ 0 w 2895641"/>
              <a:gd name="connsiteY20" fmla="*/ 1446358 h 1840053"/>
              <a:gd name="connsiteX21" fmla="*/ 0 w 2895641"/>
              <a:gd name="connsiteY21" fmla="*/ 289279 h 1840053"/>
              <a:gd name="connsiteX22" fmla="*/ 289279 w 2895641"/>
              <a:gd name="connsiteY22" fmla="*/ 0 h 18400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895641" h="1840053">
                <a:moveTo>
                  <a:pt x="289279" y="0"/>
                </a:moveTo>
                <a:lnTo>
                  <a:pt x="792978" y="0"/>
                </a:lnTo>
                <a:lnTo>
                  <a:pt x="1743095" y="0"/>
                </a:lnTo>
                <a:lnTo>
                  <a:pt x="2102663" y="0"/>
                </a:lnTo>
                <a:lnTo>
                  <a:pt x="2240434" y="0"/>
                </a:lnTo>
                <a:lnTo>
                  <a:pt x="2606362" y="0"/>
                </a:lnTo>
                <a:cubicBezTo>
                  <a:pt x="2766126" y="0"/>
                  <a:pt x="2895641" y="129515"/>
                  <a:pt x="2895641" y="289279"/>
                </a:cubicBezTo>
                <a:lnTo>
                  <a:pt x="2895641" y="624386"/>
                </a:lnTo>
                <a:lnTo>
                  <a:pt x="2895641" y="1446358"/>
                </a:lnTo>
                <a:lnTo>
                  <a:pt x="2895641" y="1735637"/>
                </a:lnTo>
                <a:lnTo>
                  <a:pt x="2895640" y="1735637"/>
                </a:lnTo>
                <a:lnTo>
                  <a:pt x="2606362" y="1735637"/>
                </a:lnTo>
                <a:lnTo>
                  <a:pt x="2606361" y="1735637"/>
                </a:lnTo>
                <a:lnTo>
                  <a:pt x="2086232" y="1735637"/>
                </a:lnTo>
                <a:lnTo>
                  <a:pt x="2049934" y="1840053"/>
                </a:lnTo>
                <a:lnTo>
                  <a:pt x="845710" y="1840053"/>
                </a:lnTo>
                <a:lnTo>
                  <a:pt x="809412" y="1735637"/>
                </a:lnTo>
                <a:lnTo>
                  <a:pt x="289279" y="1735637"/>
                </a:lnTo>
                <a:lnTo>
                  <a:pt x="1" y="1735637"/>
                </a:lnTo>
                <a:lnTo>
                  <a:pt x="1" y="1446363"/>
                </a:lnTo>
                <a:lnTo>
                  <a:pt x="0" y="1446358"/>
                </a:lnTo>
                <a:lnTo>
                  <a:pt x="0" y="289279"/>
                </a:lnTo>
                <a:cubicBezTo>
                  <a:pt x="0" y="129515"/>
                  <a:pt x="129515" y="0"/>
                  <a:pt x="289279" y="0"/>
                </a:cubicBezTo>
                <a:close/>
              </a:path>
            </a:pathLst>
          </a:custGeom>
          <a:solidFill>
            <a:schemeClr val="accent1">
              <a:lumMod val="20000"/>
              <a:lumOff val="80000"/>
            </a:schemeClr>
          </a:solidFill>
          <a:ln>
            <a:noFill/>
          </a:ln>
        </p:spPr>
        <p:style>
          <a:lnRef idx="2">
            <a:srgbClr val="92D050">
              <a:shade val="50000"/>
            </a:srgbClr>
          </a:lnRef>
          <a:fillRef idx="1">
            <a:srgbClr val="92D050"/>
          </a:fillRef>
          <a:effectRef idx="0">
            <a:srgbClr val="92D050"/>
          </a:effectRef>
          <a:fontRef idx="minor">
            <a:sysClr val="window" lastClr="FFFFFF"/>
          </a:fontRef>
        </p:style>
        <p:txBody>
          <a:bodyPr rot="0" spcFirstLastPara="0" vertOverflow="overflow" horzOverflow="overflow" vert="horz" wrap="square" lIns="91440" tIns="72000" rIns="91440" bIns="72000" numCol="1" spcCol="0" rtlCol="0" fromWordArt="0" anchor="ctr" anchorCtr="0" forceAA="0" compatLnSpc="1">
            <a:normAutofit/>
          </a:bodyPr>
          <a:lstStyle/>
          <a:p>
            <a:pPr marL="171450" indent="-171450">
              <a:lnSpc>
                <a:spcPct val="120000"/>
              </a:lnSpc>
              <a:buSzPct val="60000"/>
              <a:buFont typeface="Wingdings" panose="05000000000000000000" charset="0"/>
              <a:buChar char="l"/>
            </a:pPr>
            <a:r>
              <a:rPr lang="zh-CN" altLang="en-US" sz="1400" spc="150">
                <a:solidFill>
                  <a:schemeClr val="tx1"/>
                </a:solidFill>
                <a:latin typeface="华文宋体" panose="02010600040101010101" charset="-122"/>
                <a:ea typeface="华文宋体" panose="02010600040101010101" charset="-122"/>
              </a:rPr>
              <a:t>拆除承包单位在拆除作业前应进行三级交底；</a:t>
            </a:r>
            <a:endParaRPr lang="en-US" altLang="zh-CN" sz="1400" spc="150">
              <a:solidFill>
                <a:schemeClr val="tx1"/>
              </a:solidFill>
              <a:latin typeface="华文宋体" panose="02010600040101010101" charset="-122"/>
              <a:ea typeface="华文宋体" panose="02010600040101010101" charset="-122"/>
            </a:endParaRPr>
          </a:p>
          <a:p>
            <a:pPr marL="171450" indent="-171450">
              <a:lnSpc>
                <a:spcPct val="120000"/>
              </a:lnSpc>
              <a:buSzPct val="60000"/>
              <a:buFont typeface="Wingdings" panose="05000000000000000000" charset="0"/>
              <a:buChar char="l"/>
            </a:pPr>
            <a:r>
              <a:rPr lang="zh-CN" altLang="en-US" sz="1400" spc="150">
                <a:solidFill>
                  <a:schemeClr val="tx1"/>
                </a:solidFill>
                <a:latin typeface="华文宋体" panose="02010600040101010101" charset="-122"/>
                <a:ea typeface="华文宋体" panose="02010600040101010101" charset="-122"/>
              </a:rPr>
              <a:t>施工设备进场前，应先进行设备的检查验收工作。</a:t>
            </a:r>
            <a:endParaRPr lang="en-US" altLang="zh-CN" sz="1400" spc="150">
              <a:solidFill>
                <a:schemeClr val="tx1"/>
              </a:solidFill>
              <a:latin typeface="华文宋体" panose="02010600040101010101" charset="-122"/>
              <a:ea typeface="华文宋体" panose="02010600040101010101" charset="-122"/>
            </a:endParaRPr>
          </a:p>
          <a:p>
            <a:pPr marL="171450" indent="-171450">
              <a:lnSpc>
                <a:spcPct val="120000"/>
              </a:lnSpc>
              <a:buSzPct val="60000"/>
              <a:buFont typeface="Wingdings" panose="05000000000000000000" charset="0"/>
              <a:buChar char="l"/>
            </a:pPr>
            <a:r>
              <a:rPr lang="zh-CN" altLang="en-US" sz="1400" spc="150">
                <a:solidFill>
                  <a:schemeClr val="tx1"/>
                </a:solidFill>
                <a:latin typeface="华文宋体" panose="02010600040101010101" charset="-122"/>
                <a:ea typeface="华文宋体" panose="02010600040101010101" charset="-122"/>
              </a:rPr>
              <a:t>做好安全文明施工管理，设置围挡、施工告示牌等。</a:t>
            </a:r>
            <a:endParaRPr lang="en-US" altLang="zh-CN" sz="1400" spc="150">
              <a:solidFill>
                <a:schemeClr val="tx1"/>
              </a:solidFill>
              <a:latin typeface="华文宋体" panose="02010600040101010101" charset="-122"/>
              <a:ea typeface="华文宋体" panose="02010600040101010101" charset="-122"/>
            </a:endParaRPr>
          </a:p>
        </p:txBody>
      </p:sp>
      <p:sp>
        <p:nvSpPr>
          <p:cNvPr id="58" name="任意多边形 57"/>
          <p:cNvSpPr/>
          <p:nvPr>
            <p:custDataLst>
              <p:tags r:id="rId8"/>
            </p:custDataLst>
          </p:nvPr>
        </p:nvSpPr>
        <p:spPr>
          <a:xfrm>
            <a:off x="4524375" y="4606290"/>
            <a:ext cx="3105150" cy="567055"/>
          </a:xfrm>
          <a:custGeom>
            <a:avLst/>
            <a:gdLst>
              <a:gd name="connsiteX0" fmla="*/ 2205651 w 2209799"/>
              <a:gd name="connsiteY0" fmla="*/ 0 h 311638"/>
              <a:gd name="connsiteX1" fmla="*/ 2209799 w 2209799"/>
              <a:gd name="connsiteY1" fmla="*/ 0 h 311638"/>
              <a:gd name="connsiteX2" fmla="*/ 2209799 w 2209799"/>
              <a:gd name="connsiteY2" fmla="*/ 311638 h 311638"/>
              <a:gd name="connsiteX3" fmla="*/ 1621366 w 2209799"/>
              <a:gd name="connsiteY3" fmla="*/ 311638 h 311638"/>
              <a:gd name="connsiteX4" fmla="*/ 1621366 w 2209799"/>
              <a:gd name="connsiteY4" fmla="*/ 307490 h 311638"/>
              <a:gd name="connsiteX5" fmla="*/ 2205651 w 2209799"/>
              <a:gd name="connsiteY5" fmla="*/ 307490 h 311638"/>
              <a:gd name="connsiteX6" fmla="*/ 0 w 2209799"/>
              <a:gd name="connsiteY6" fmla="*/ 0 h 311638"/>
              <a:gd name="connsiteX7" fmla="*/ 4148 w 2209799"/>
              <a:gd name="connsiteY7" fmla="*/ 0 h 311638"/>
              <a:gd name="connsiteX8" fmla="*/ 4148 w 2209799"/>
              <a:gd name="connsiteY8" fmla="*/ 307490 h 311638"/>
              <a:gd name="connsiteX9" fmla="*/ 588433 w 2209799"/>
              <a:gd name="connsiteY9" fmla="*/ 307490 h 311638"/>
              <a:gd name="connsiteX10" fmla="*/ 588433 w 2209799"/>
              <a:gd name="connsiteY10" fmla="*/ 311638 h 311638"/>
              <a:gd name="connsiteX11" fmla="*/ 0 w 2209799"/>
              <a:gd name="connsiteY11" fmla="*/ 311638 h 311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09799" h="311638">
                <a:moveTo>
                  <a:pt x="2205651" y="0"/>
                </a:moveTo>
                <a:lnTo>
                  <a:pt x="2209799" y="0"/>
                </a:lnTo>
                <a:lnTo>
                  <a:pt x="2209799" y="311638"/>
                </a:lnTo>
                <a:lnTo>
                  <a:pt x="1621366" y="311638"/>
                </a:lnTo>
                <a:lnTo>
                  <a:pt x="1621366" y="307490"/>
                </a:lnTo>
                <a:lnTo>
                  <a:pt x="2205651" y="307490"/>
                </a:lnTo>
                <a:close/>
                <a:moveTo>
                  <a:pt x="0" y="0"/>
                </a:moveTo>
                <a:lnTo>
                  <a:pt x="4148" y="0"/>
                </a:lnTo>
                <a:lnTo>
                  <a:pt x="4148" y="307490"/>
                </a:lnTo>
                <a:lnTo>
                  <a:pt x="588433" y="307490"/>
                </a:lnTo>
                <a:lnTo>
                  <a:pt x="588433" y="311638"/>
                </a:lnTo>
                <a:lnTo>
                  <a:pt x="0" y="311638"/>
                </a:lnTo>
                <a:close/>
              </a:path>
            </a:pathLst>
          </a:custGeom>
          <a:solidFill>
            <a:schemeClr val="accent2"/>
          </a:solidFill>
          <a:ln>
            <a:noFill/>
          </a:ln>
        </p:spPr>
        <p:style>
          <a:lnRef idx="2">
            <a:srgbClr val="92D050">
              <a:shade val="50000"/>
            </a:srgbClr>
          </a:lnRef>
          <a:fillRef idx="1">
            <a:srgbClr val="92D050"/>
          </a:fillRef>
          <a:effectRef idx="0">
            <a:srgbClr val="92D050"/>
          </a:effectRef>
          <a:fontRef idx="minor">
            <a:sysClr val="window" lastClr="FFFFFF"/>
          </a:fontRef>
        </p:style>
        <p:txBody>
          <a:bodyPr rtlCol="0" anchor="ctr">
            <a:normAutofit/>
          </a:bodyPr>
          <a:lstStyle/>
          <a:p>
            <a:pPr algn="ctr"/>
            <a:r>
              <a:rPr lang="en-US" altLang="zh-CN" sz="1600">
                <a:solidFill>
                  <a:srgbClr val="414183"/>
                </a:solidFill>
                <a:latin typeface="Arial" panose="02080604020202020204" pitchFamily="34" charset="0"/>
                <a:ea typeface="微软雅黑" panose="020B0503020204020204" charset="-122"/>
                <a:cs typeface="Arial" panose="02080604020202020204" pitchFamily="34" charset="0"/>
              </a:rPr>
              <a:t>05  </a:t>
            </a:r>
            <a:r>
              <a:rPr lang="zh-CN" altLang="en-US" sz="1600">
                <a:solidFill>
                  <a:srgbClr val="414183"/>
                </a:solidFill>
                <a:latin typeface="Arial" panose="02080604020202020204" pitchFamily="34" charset="0"/>
                <a:ea typeface="微软雅黑" panose="020B0503020204020204" charset="-122"/>
                <a:cs typeface="Arial" panose="02080604020202020204" pitchFamily="34" charset="0"/>
              </a:rPr>
              <a:t>周边防护措施</a:t>
            </a:r>
            <a:endParaRPr lang="zh-CN" altLang="en-US" sz="1600" dirty="0">
              <a:solidFill>
                <a:srgbClr val="414183"/>
              </a:solidFill>
              <a:latin typeface="Arial" panose="02080604020202020204" pitchFamily="34" charset="0"/>
              <a:ea typeface="微软雅黑" panose="020B0503020204020204" charset="-122"/>
              <a:cs typeface="Arial" panose="02080604020202020204" pitchFamily="34" charset="0"/>
            </a:endParaRPr>
          </a:p>
        </p:txBody>
      </p:sp>
      <p:sp>
        <p:nvSpPr>
          <p:cNvPr id="59" name="梯形 58"/>
          <p:cNvSpPr/>
          <p:nvPr>
            <p:custDataLst>
              <p:tags r:id="rId9"/>
            </p:custDataLst>
          </p:nvPr>
        </p:nvSpPr>
        <p:spPr>
          <a:xfrm>
            <a:off x="5441286" y="5105049"/>
            <a:ext cx="1265280" cy="68324"/>
          </a:xfrm>
          <a:prstGeom prst="trapezoid">
            <a:avLst>
              <a:gd name="adj" fmla="val 34763"/>
            </a:avLst>
          </a:prstGeom>
          <a:solidFill>
            <a:schemeClr val="accent1"/>
          </a:solidFill>
          <a:ln>
            <a:noFill/>
          </a:ln>
        </p:spPr>
        <p:style>
          <a:lnRef idx="2">
            <a:srgbClr val="92D050">
              <a:shade val="50000"/>
            </a:srgbClr>
          </a:lnRef>
          <a:fillRef idx="1">
            <a:srgbClr val="92D050"/>
          </a:fillRef>
          <a:effectRef idx="0">
            <a:srgbClr val="92D050"/>
          </a:effectRef>
          <a:fontRef idx="minor">
            <a:sysClr val="window" lastClr="FFFFFF"/>
          </a:fontRef>
        </p:style>
        <p:txBody>
          <a:bodyPr rtlCol="0" anchor="ctr">
            <a:normAutofit fontScale="25000" lnSpcReduction="20000"/>
          </a:bodyPr>
          <a:lstStyle/>
          <a:p>
            <a:pPr algn="ctr"/>
            <a:endParaRPr lang="zh-CN" altLang="en-US">
              <a:latin typeface="微软雅黑" panose="020B0503020204020204" charset="-122"/>
              <a:ea typeface="微软雅黑" panose="020B0503020204020204" charset="-122"/>
            </a:endParaRPr>
          </a:p>
        </p:txBody>
      </p:sp>
      <p:sp>
        <p:nvSpPr>
          <p:cNvPr id="60" name="任意多边形 59"/>
          <p:cNvSpPr/>
          <p:nvPr>
            <p:custDataLst>
              <p:tags r:id="rId10"/>
            </p:custDataLst>
          </p:nvPr>
        </p:nvSpPr>
        <p:spPr>
          <a:xfrm>
            <a:off x="4524375" y="1795146"/>
            <a:ext cx="3105150" cy="2912110"/>
          </a:xfrm>
          <a:custGeom>
            <a:avLst/>
            <a:gdLst>
              <a:gd name="connsiteX0" fmla="*/ 289279 w 2895641"/>
              <a:gd name="connsiteY0" fmla="*/ 0 h 1840053"/>
              <a:gd name="connsiteX1" fmla="*/ 792978 w 2895641"/>
              <a:gd name="connsiteY1" fmla="*/ 0 h 1840053"/>
              <a:gd name="connsiteX2" fmla="*/ 1743095 w 2895641"/>
              <a:gd name="connsiteY2" fmla="*/ 0 h 1840053"/>
              <a:gd name="connsiteX3" fmla="*/ 2102663 w 2895641"/>
              <a:gd name="connsiteY3" fmla="*/ 0 h 1840053"/>
              <a:gd name="connsiteX4" fmla="*/ 2240434 w 2895641"/>
              <a:gd name="connsiteY4" fmla="*/ 0 h 1840053"/>
              <a:gd name="connsiteX5" fmla="*/ 2606362 w 2895641"/>
              <a:gd name="connsiteY5" fmla="*/ 0 h 1840053"/>
              <a:gd name="connsiteX6" fmla="*/ 2895641 w 2895641"/>
              <a:gd name="connsiteY6" fmla="*/ 289279 h 1840053"/>
              <a:gd name="connsiteX7" fmla="*/ 2895641 w 2895641"/>
              <a:gd name="connsiteY7" fmla="*/ 624386 h 1840053"/>
              <a:gd name="connsiteX8" fmla="*/ 2895641 w 2895641"/>
              <a:gd name="connsiteY8" fmla="*/ 1446358 h 1840053"/>
              <a:gd name="connsiteX9" fmla="*/ 2895641 w 2895641"/>
              <a:gd name="connsiteY9" fmla="*/ 1735637 h 1840053"/>
              <a:gd name="connsiteX10" fmla="*/ 2895640 w 2895641"/>
              <a:gd name="connsiteY10" fmla="*/ 1735637 h 1840053"/>
              <a:gd name="connsiteX11" fmla="*/ 2606362 w 2895641"/>
              <a:gd name="connsiteY11" fmla="*/ 1735637 h 1840053"/>
              <a:gd name="connsiteX12" fmla="*/ 2606361 w 2895641"/>
              <a:gd name="connsiteY12" fmla="*/ 1735637 h 1840053"/>
              <a:gd name="connsiteX13" fmla="*/ 2086232 w 2895641"/>
              <a:gd name="connsiteY13" fmla="*/ 1735637 h 1840053"/>
              <a:gd name="connsiteX14" fmla="*/ 2049934 w 2895641"/>
              <a:gd name="connsiteY14" fmla="*/ 1840053 h 1840053"/>
              <a:gd name="connsiteX15" fmla="*/ 845710 w 2895641"/>
              <a:gd name="connsiteY15" fmla="*/ 1840053 h 1840053"/>
              <a:gd name="connsiteX16" fmla="*/ 809412 w 2895641"/>
              <a:gd name="connsiteY16" fmla="*/ 1735637 h 1840053"/>
              <a:gd name="connsiteX17" fmla="*/ 289279 w 2895641"/>
              <a:gd name="connsiteY17" fmla="*/ 1735637 h 1840053"/>
              <a:gd name="connsiteX18" fmla="*/ 1 w 2895641"/>
              <a:gd name="connsiteY18" fmla="*/ 1735637 h 1840053"/>
              <a:gd name="connsiteX19" fmla="*/ 1 w 2895641"/>
              <a:gd name="connsiteY19" fmla="*/ 1446363 h 1840053"/>
              <a:gd name="connsiteX20" fmla="*/ 0 w 2895641"/>
              <a:gd name="connsiteY20" fmla="*/ 1446358 h 1840053"/>
              <a:gd name="connsiteX21" fmla="*/ 0 w 2895641"/>
              <a:gd name="connsiteY21" fmla="*/ 289279 h 1840053"/>
              <a:gd name="connsiteX22" fmla="*/ 289279 w 2895641"/>
              <a:gd name="connsiteY22" fmla="*/ 0 h 18400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895641" h="1840053">
                <a:moveTo>
                  <a:pt x="289279" y="0"/>
                </a:moveTo>
                <a:lnTo>
                  <a:pt x="792978" y="0"/>
                </a:lnTo>
                <a:lnTo>
                  <a:pt x="1743095" y="0"/>
                </a:lnTo>
                <a:lnTo>
                  <a:pt x="2102663" y="0"/>
                </a:lnTo>
                <a:lnTo>
                  <a:pt x="2240434" y="0"/>
                </a:lnTo>
                <a:lnTo>
                  <a:pt x="2606362" y="0"/>
                </a:lnTo>
                <a:cubicBezTo>
                  <a:pt x="2766126" y="0"/>
                  <a:pt x="2895641" y="129515"/>
                  <a:pt x="2895641" y="289279"/>
                </a:cubicBezTo>
                <a:lnTo>
                  <a:pt x="2895641" y="624386"/>
                </a:lnTo>
                <a:lnTo>
                  <a:pt x="2895641" y="1446358"/>
                </a:lnTo>
                <a:lnTo>
                  <a:pt x="2895641" y="1735637"/>
                </a:lnTo>
                <a:lnTo>
                  <a:pt x="2895640" y="1735637"/>
                </a:lnTo>
                <a:lnTo>
                  <a:pt x="2606362" y="1735637"/>
                </a:lnTo>
                <a:lnTo>
                  <a:pt x="2606361" y="1735637"/>
                </a:lnTo>
                <a:lnTo>
                  <a:pt x="2086232" y="1735637"/>
                </a:lnTo>
                <a:lnTo>
                  <a:pt x="2049934" y="1840053"/>
                </a:lnTo>
                <a:lnTo>
                  <a:pt x="845710" y="1840053"/>
                </a:lnTo>
                <a:lnTo>
                  <a:pt x="809412" y="1735637"/>
                </a:lnTo>
                <a:lnTo>
                  <a:pt x="289279" y="1735637"/>
                </a:lnTo>
                <a:lnTo>
                  <a:pt x="1" y="1735637"/>
                </a:lnTo>
                <a:lnTo>
                  <a:pt x="1" y="1446363"/>
                </a:lnTo>
                <a:lnTo>
                  <a:pt x="0" y="1446358"/>
                </a:lnTo>
                <a:lnTo>
                  <a:pt x="0" y="289279"/>
                </a:lnTo>
                <a:cubicBezTo>
                  <a:pt x="0" y="129515"/>
                  <a:pt x="129515" y="0"/>
                  <a:pt x="289279" y="0"/>
                </a:cubicBezTo>
                <a:close/>
              </a:path>
            </a:pathLst>
          </a:custGeom>
          <a:solidFill>
            <a:schemeClr val="accent1">
              <a:lumMod val="20000"/>
              <a:lumOff val="80000"/>
            </a:schemeClr>
          </a:solidFill>
          <a:ln>
            <a:noFill/>
          </a:ln>
        </p:spPr>
        <p:style>
          <a:lnRef idx="2">
            <a:srgbClr val="92D050">
              <a:shade val="50000"/>
            </a:srgbClr>
          </a:lnRef>
          <a:fillRef idx="1">
            <a:srgbClr val="92D050"/>
          </a:fillRef>
          <a:effectRef idx="0">
            <a:srgbClr val="92D050"/>
          </a:effectRef>
          <a:fontRef idx="minor">
            <a:sysClr val="window" lastClr="FFFFFF"/>
          </a:fontRef>
        </p:style>
        <p:txBody>
          <a:bodyPr rot="0" spcFirstLastPara="0" vertOverflow="overflow" horzOverflow="overflow" vert="horz" wrap="square" lIns="91440" tIns="72000" rIns="91440" bIns="72000" numCol="1" spcCol="0" rtlCol="0" fromWordArt="0" anchor="ctr" anchorCtr="0" forceAA="0" compatLnSpc="1">
            <a:normAutofit/>
          </a:bodyPr>
          <a:lstStyle/>
          <a:p>
            <a:pPr marL="171450" indent="-171450">
              <a:lnSpc>
                <a:spcPct val="140000"/>
              </a:lnSpc>
              <a:buSzPct val="60000"/>
              <a:buFont typeface="Wingdings" panose="05000000000000000000" charset="0"/>
              <a:buChar char="l"/>
            </a:pPr>
            <a:r>
              <a:rPr lang="zh-CN" altLang="en-US" sz="1400" spc="150">
                <a:solidFill>
                  <a:schemeClr val="tx1"/>
                </a:solidFill>
                <a:latin typeface="华文宋体" panose="02010600040101010101" charset="-122"/>
                <a:ea typeface="华文宋体" panose="02010600040101010101" charset="-122"/>
              </a:rPr>
              <a:t>对毗邻建筑物、构筑物、地下管线等设施应采取专项防护措施；</a:t>
            </a:r>
            <a:endParaRPr lang="en-US" altLang="zh-CN" sz="1400" spc="150">
              <a:solidFill>
                <a:schemeClr val="tx1"/>
              </a:solidFill>
              <a:latin typeface="华文宋体" panose="02010600040101010101" charset="-122"/>
              <a:ea typeface="华文宋体" panose="02010600040101010101" charset="-122"/>
            </a:endParaRPr>
          </a:p>
          <a:p>
            <a:pPr marL="171450" indent="-171450">
              <a:lnSpc>
                <a:spcPct val="140000"/>
              </a:lnSpc>
              <a:buSzPct val="60000"/>
              <a:buFont typeface="Wingdings" panose="05000000000000000000" charset="0"/>
              <a:buChar char="l"/>
            </a:pPr>
            <a:r>
              <a:rPr lang="zh-CN" altLang="en-US" sz="1400" spc="150">
                <a:solidFill>
                  <a:schemeClr val="tx1"/>
                </a:solidFill>
                <a:latin typeface="华文宋体" panose="02010600040101010101" charset="-122"/>
                <a:ea typeface="华文宋体" panose="02010600040101010101" charset="-122"/>
              </a:rPr>
              <a:t>根据拆除工程的高度、施工方案等设置有效的围挡及有效的警戒措施；</a:t>
            </a:r>
            <a:endParaRPr lang="en-US" altLang="zh-CN" sz="1400" spc="150">
              <a:solidFill>
                <a:schemeClr val="tx1"/>
              </a:solidFill>
              <a:latin typeface="华文宋体" panose="02010600040101010101" charset="-122"/>
              <a:ea typeface="华文宋体" panose="02010600040101010101" charset="-122"/>
            </a:endParaRPr>
          </a:p>
          <a:p>
            <a:pPr marL="171450" indent="-171450">
              <a:lnSpc>
                <a:spcPct val="140000"/>
              </a:lnSpc>
              <a:buSzPct val="60000"/>
              <a:buFont typeface="Wingdings" panose="05000000000000000000" charset="0"/>
              <a:buChar char="l"/>
            </a:pPr>
            <a:r>
              <a:rPr lang="zh-CN" altLang="en-US" sz="1400" spc="150">
                <a:solidFill>
                  <a:schemeClr val="tx1"/>
                </a:solidFill>
                <a:latin typeface="华文宋体" panose="02010600040101010101" charset="-122"/>
                <a:ea typeface="华文宋体" panose="02010600040101010101" charset="-122"/>
              </a:rPr>
              <a:t>可能危及周边安全的，应立即停工。</a:t>
            </a:r>
            <a:endParaRPr lang="en-US" altLang="zh-CN" sz="1400" spc="150">
              <a:solidFill>
                <a:schemeClr val="tx1"/>
              </a:solidFill>
              <a:latin typeface="华文宋体" panose="02010600040101010101" charset="-122"/>
              <a:ea typeface="华文宋体" panose="02010600040101010101" charset="-122"/>
            </a:endParaRPr>
          </a:p>
        </p:txBody>
      </p:sp>
      <p:sp>
        <p:nvSpPr>
          <p:cNvPr id="62" name="任意多边形 61"/>
          <p:cNvSpPr/>
          <p:nvPr>
            <p:custDataLst>
              <p:tags r:id="rId11"/>
            </p:custDataLst>
          </p:nvPr>
        </p:nvSpPr>
        <p:spPr>
          <a:xfrm>
            <a:off x="8199450" y="4606290"/>
            <a:ext cx="3312000" cy="567055"/>
          </a:xfrm>
          <a:custGeom>
            <a:avLst/>
            <a:gdLst>
              <a:gd name="connsiteX0" fmla="*/ 2205651 w 2209799"/>
              <a:gd name="connsiteY0" fmla="*/ 0 h 311638"/>
              <a:gd name="connsiteX1" fmla="*/ 2209799 w 2209799"/>
              <a:gd name="connsiteY1" fmla="*/ 0 h 311638"/>
              <a:gd name="connsiteX2" fmla="*/ 2209799 w 2209799"/>
              <a:gd name="connsiteY2" fmla="*/ 311638 h 311638"/>
              <a:gd name="connsiteX3" fmla="*/ 1621366 w 2209799"/>
              <a:gd name="connsiteY3" fmla="*/ 311638 h 311638"/>
              <a:gd name="connsiteX4" fmla="*/ 1621366 w 2209799"/>
              <a:gd name="connsiteY4" fmla="*/ 307490 h 311638"/>
              <a:gd name="connsiteX5" fmla="*/ 2205651 w 2209799"/>
              <a:gd name="connsiteY5" fmla="*/ 307490 h 311638"/>
              <a:gd name="connsiteX6" fmla="*/ 0 w 2209799"/>
              <a:gd name="connsiteY6" fmla="*/ 0 h 311638"/>
              <a:gd name="connsiteX7" fmla="*/ 4148 w 2209799"/>
              <a:gd name="connsiteY7" fmla="*/ 0 h 311638"/>
              <a:gd name="connsiteX8" fmla="*/ 4148 w 2209799"/>
              <a:gd name="connsiteY8" fmla="*/ 307490 h 311638"/>
              <a:gd name="connsiteX9" fmla="*/ 588433 w 2209799"/>
              <a:gd name="connsiteY9" fmla="*/ 307490 h 311638"/>
              <a:gd name="connsiteX10" fmla="*/ 588433 w 2209799"/>
              <a:gd name="connsiteY10" fmla="*/ 311638 h 311638"/>
              <a:gd name="connsiteX11" fmla="*/ 0 w 2209799"/>
              <a:gd name="connsiteY11" fmla="*/ 311638 h 311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09799" h="311638">
                <a:moveTo>
                  <a:pt x="2205651" y="0"/>
                </a:moveTo>
                <a:lnTo>
                  <a:pt x="2209799" y="0"/>
                </a:lnTo>
                <a:lnTo>
                  <a:pt x="2209799" y="311638"/>
                </a:lnTo>
                <a:lnTo>
                  <a:pt x="1621366" y="311638"/>
                </a:lnTo>
                <a:lnTo>
                  <a:pt x="1621366" y="307490"/>
                </a:lnTo>
                <a:lnTo>
                  <a:pt x="2205651" y="307490"/>
                </a:lnTo>
                <a:close/>
                <a:moveTo>
                  <a:pt x="0" y="0"/>
                </a:moveTo>
                <a:lnTo>
                  <a:pt x="4148" y="0"/>
                </a:lnTo>
                <a:lnTo>
                  <a:pt x="4148" y="307490"/>
                </a:lnTo>
                <a:lnTo>
                  <a:pt x="588433" y="307490"/>
                </a:lnTo>
                <a:lnTo>
                  <a:pt x="588433" y="311638"/>
                </a:lnTo>
                <a:lnTo>
                  <a:pt x="0" y="311638"/>
                </a:lnTo>
                <a:close/>
              </a:path>
            </a:pathLst>
          </a:custGeom>
          <a:ln>
            <a:noFill/>
          </a:ln>
        </p:spPr>
        <p:style>
          <a:lnRef idx="2">
            <a:srgbClr val="92D050">
              <a:shade val="50000"/>
            </a:srgbClr>
          </a:lnRef>
          <a:fillRef idx="1">
            <a:srgbClr val="92D050"/>
          </a:fillRef>
          <a:effectRef idx="0">
            <a:srgbClr val="92D050"/>
          </a:effectRef>
          <a:fontRef idx="minor">
            <a:sysClr val="window" lastClr="FFFFFF"/>
          </a:fontRef>
        </p:style>
        <p:txBody>
          <a:bodyPr rtlCol="0" anchor="ctr">
            <a:normAutofit/>
          </a:bodyPr>
          <a:lstStyle/>
          <a:p>
            <a:pPr algn="ctr"/>
            <a:r>
              <a:rPr lang="en-US" altLang="zh-CN" sz="1600">
                <a:solidFill>
                  <a:srgbClr val="414183"/>
                </a:solidFill>
                <a:latin typeface="Arial" panose="02080604020202020204" pitchFamily="34" charset="0"/>
                <a:ea typeface="微软雅黑" panose="020B0503020204020204" charset="-122"/>
                <a:cs typeface="Arial" panose="02080604020202020204" pitchFamily="34" charset="0"/>
              </a:rPr>
              <a:t>06  </a:t>
            </a:r>
            <a:r>
              <a:rPr lang="zh-CN" altLang="en-US" sz="1600">
                <a:solidFill>
                  <a:srgbClr val="414183"/>
                </a:solidFill>
                <a:latin typeface="Arial" panose="02080604020202020204" pitchFamily="34" charset="0"/>
                <a:ea typeface="微软雅黑" panose="020B0503020204020204" charset="-122"/>
                <a:cs typeface="Arial" panose="02080604020202020204" pitchFamily="34" charset="0"/>
              </a:rPr>
              <a:t>其他措施</a:t>
            </a:r>
            <a:endParaRPr lang="zh-CN" altLang="en-US" sz="1600" dirty="0">
              <a:solidFill>
                <a:srgbClr val="414183"/>
              </a:solidFill>
              <a:latin typeface="Arial" panose="02080604020202020204" pitchFamily="34" charset="0"/>
              <a:ea typeface="微软雅黑" panose="020B0503020204020204" charset="-122"/>
              <a:cs typeface="Arial" panose="02080604020202020204" pitchFamily="34" charset="0"/>
            </a:endParaRPr>
          </a:p>
        </p:txBody>
      </p:sp>
      <p:sp>
        <p:nvSpPr>
          <p:cNvPr id="63" name="梯形 62"/>
          <p:cNvSpPr/>
          <p:nvPr>
            <p:custDataLst>
              <p:tags r:id="rId12"/>
            </p:custDataLst>
          </p:nvPr>
        </p:nvSpPr>
        <p:spPr>
          <a:xfrm>
            <a:off x="9217589" y="5105049"/>
            <a:ext cx="1265280" cy="68324"/>
          </a:xfrm>
          <a:prstGeom prst="trapezoid">
            <a:avLst>
              <a:gd name="adj" fmla="val 34763"/>
            </a:avLst>
          </a:prstGeom>
          <a:solidFill>
            <a:schemeClr val="accent1"/>
          </a:solidFill>
          <a:ln>
            <a:noFill/>
          </a:ln>
        </p:spPr>
        <p:style>
          <a:lnRef idx="2">
            <a:srgbClr val="92D050">
              <a:shade val="50000"/>
            </a:srgbClr>
          </a:lnRef>
          <a:fillRef idx="1">
            <a:srgbClr val="92D050"/>
          </a:fillRef>
          <a:effectRef idx="0">
            <a:srgbClr val="92D050"/>
          </a:effectRef>
          <a:fontRef idx="minor">
            <a:sysClr val="window" lastClr="FFFFFF"/>
          </a:fontRef>
        </p:style>
        <p:txBody>
          <a:bodyPr rtlCol="0" anchor="ctr">
            <a:normAutofit fontScale="25000" lnSpcReduction="20000"/>
          </a:bodyPr>
          <a:lstStyle/>
          <a:p>
            <a:pPr algn="ctr"/>
            <a:endParaRPr lang="zh-CN" altLang="en-US">
              <a:latin typeface="微软雅黑" panose="020B0503020204020204" charset="-122"/>
              <a:ea typeface="微软雅黑" panose="020B0503020204020204" charset="-122"/>
            </a:endParaRPr>
          </a:p>
        </p:txBody>
      </p:sp>
      <p:sp>
        <p:nvSpPr>
          <p:cNvPr id="64" name="任意多边形 63"/>
          <p:cNvSpPr/>
          <p:nvPr>
            <p:custDataLst>
              <p:tags r:id="rId13"/>
            </p:custDataLst>
          </p:nvPr>
        </p:nvSpPr>
        <p:spPr>
          <a:xfrm>
            <a:off x="8209915" y="1795146"/>
            <a:ext cx="3295015" cy="2912110"/>
          </a:xfrm>
          <a:custGeom>
            <a:avLst/>
            <a:gdLst>
              <a:gd name="connsiteX0" fmla="*/ 289279 w 2895641"/>
              <a:gd name="connsiteY0" fmla="*/ 0 h 1840053"/>
              <a:gd name="connsiteX1" fmla="*/ 792978 w 2895641"/>
              <a:gd name="connsiteY1" fmla="*/ 0 h 1840053"/>
              <a:gd name="connsiteX2" fmla="*/ 1743095 w 2895641"/>
              <a:gd name="connsiteY2" fmla="*/ 0 h 1840053"/>
              <a:gd name="connsiteX3" fmla="*/ 2102663 w 2895641"/>
              <a:gd name="connsiteY3" fmla="*/ 0 h 1840053"/>
              <a:gd name="connsiteX4" fmla="*/ 2240434 w 2895641"/>
              <a:gd name="connsiteY4" fmla="*/ 0 h 1840053"/>
              <a:gd name="connsiteX5" fmla="*/ 2606362 w 2895641"/>
              <a:gd name="connsiteY5" fmla="*/ 0 h 1840053"/>
              <a:gd name="connsiteX6" fmla="*/ 2895641 w 2895641"/>
              <a:gd name="connsiteY6" fmla="*/ 289279 h 1840053"/>
              <a:gd name="connsiteX7" fmla="*/ 2895641 w 2895641"/>
              <a:gd name="connsiteY7" fmla="*/ 624386 h 1840053"/>
              <a:gd name="connsiteX8" fmla="*/ 2895641 w 2895641"/>
              <a:gd name="connsiteY8" fmla="*/ 1446358 h 1840053"/>
              <a:gd name="connsiteX9" fmla="*/ 2895641 w 2895641"/>
              <a:gd name="connsiteY9" fmla="*/ 1735637 h 1840053"/>
              <a:gd name="connsiteX10" fmla="*/ 2895640 w 2895641"/>
              <a:gd name="connsiteY10" fmla="*/ 1735637 h 1840053"/>
              <a:gd name="connsiteX11" fmla="*/ 2606362 w 2895641"/>
              <a:gd name="connsiteY11" fmla="*/ 1735637 h 1840053"/>
              <a:gd name="connsiteX12" fmla="*/ 2606361 w 2895641"/>
              <a:gd name="connsiteY12" fmla="*/ 1735637 h 1840053"/>
              <a:gd name="connsiteX13" fmla="*/ 2086232 w 2895641"/>
              <a:gd name="connsiteY13" fmla="*/ 1735637 h 1840053"/>
              <a:gd name="connsiteX14" fmla="*/ 2049934 w 2895641"/>
              <a:gd name="connsiteY14" fmla="*/ 1840053 h 1840053"/>
              <a:gd name="connsiteX15" fmla="*/ 845710 w 2895641"/>
              <a:gd name="connsiteY15" fmla="*/ 1840053 h 1840053"/>
              <a:gd name="connsiteX16" fmla="*/ 809412 w 2895641"/>
              <a:gd name="connsiteY16" fmla="*/ 1735637 h 1840053"/>
              <a:gd name="connsiteX17" fmla="*/ 289279 w 2895641"/>
              <a:gd name="connsiteY17" fmla="*/ 1735637 h 1840053"/>
              <a:gd name="connsiteX18" fmla="*/ 1 w 2895641"/>
              <a:gd name="connsiteY18" fmla="*/ 1735637 h 1840053"/>
              <a:gd name="connsiteX19" fmla="*/ 1 w 2895641"/>
              <a:gd name="connsiteY19" fmla="*/ 1446363 h 1840053"/>
              <a:gd name="connsiteX20" fmla="*/ 0 w 2895641"/>
              <a:gd name="connsiteY20" fmla="*/ 1446358 h 1840053"/>
              <a:gd name="connsiteX21" fmla="*/ 0 w 2895641"/>
              <a:gd name="connsiteY21" fmla="*/ 289279 h 1840053"/>
              <a:gd name="connsiteX22" fmla="*/ 289279 w 2895641"/>
              <a:gd name="connsiteY22" fmla="*/ 0 h 18400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895641" h="1840053">
                <a:moveTo>
                  <a:pt x="289279" y="0"/>
                </a:moveTo>
                <a:lnTo>
                  <a:pt x="792978" y="0"/>
                </a:lnTo>
                <a:lnTo>
                  <a:pt x="1743095" y="0"/>
                </a:lnTo>
                <a:lnTo>
                  <a:pt x="2102663" y="0"/>
                </a:lnTo>
                <a:lnTo>
                  <a:pt x="2240434" y="0"/>
                </a:lnTo>
                <a:lnTo>
                  <a:pt x="2606362" y="0"/>
                </a:lnTo>
                <a:cubicBezTo>
                  <a:pt x="2766126" y="0"/>
                  <a:pt x="2895641" y="129515"/>
                  <a:pt x="2895641" y="289279"/>
                </a:cubicBezTo>
                <a:lnTo>
                  <a:pt x="2895641" y="624386"/>
                </a:lnTo>
                <a:lnTo>
                  <a:pt x="2895641" y="1446358"/>
                </a:lnTo>
                <a:lnTo>
                  <a:pt x="2895641" y="1735637"/>
                </a:lnTo>
                <a:lnTo>
                  <a:pt x="2895640" y="1735637"/>
                </a:lnTo>
                <a:lnTo>
                  <a:pt x="2606362" y="1735637"/>
                </a:lnTo>
                <a:lnTo>
                  <a:pt x="2606361" y="1735637"/>
                </a:lnTo>
                <a:lnTo>
                  <a:pt x="2086232" y="1735637"/>
                </a:lnTo>
                <a:lnTo>
                  <a:pt x="2049934" y="1840053"/>
                </a:lnTo>
                <a:lnTo>
                  <a:pt x="845710" y="1840053"/>
                </a:lnTo>
                <a:lnTo>
                  <a:pt x="809412" y="1735637"/>
                </a:lnTo>
                <a:lnTo>
                  <a:pt x="289279" y="1735637"/>
                </a:lnTo>
                <a:lnTo>
                  <a:pt x="1" y="1735637"/>
                </a:lnTo>
                <a:lnTo>
                  <a:pt x="1" y="1446363"/>
                </a:lnTo>
                <a:lnTo>
                  <a:pt x="0" y="1446358"/>
                </a:lnTo>
                <a:lnTo>
                  <a:pt x="0" y="289279"/>
                </a:lnTo>
                <a:cubicBezTo>
                  <a:pt x="0" y="129515"/>
                  <a:pt x="129515" y="0"/>
                  <a:pt x="289279" y="0"/>
                </a:cubicBezTo>
                <a:close/>
              </a:path>
            </a:pathLst>
          </a:custGeom>
          <a:solidFill>
            <a:schemeClr val="accent1">
              <a:lumMod val="20000"/>
              <a:lumOff val="80000"/>
            </a:schemeClr>
          </a:solidFill>
          <a:ln>
            <a:noFill/>
          </a:ln>
        </p:spPr>
        <p:style>
          <a:lnRef idx="2">
            <a:srgbClr val="92D050">
              <a:shade val="50000"/>
            </a:srgbClr>
          </a:lnRef>
          <a:fillRef idx="1">
            <a:srgbClr val="92D050"/>
          </a:fillRef>
          <a:effectRef idx="0">
            <a:srgbClr val="92D050"/>
          </a:effectRef>
          <a:fontRef idx="minor">
            <a:sysClr val="window" lastClr="FFFFFF"/>
          </a:fontRef>
        </p:style>
        <p:txBody>
          <a:bodyPr rot="0" spcFirstLastPara="0" vertOverflow="overflow" horzOverflow="overflow" vert="horz" wrap="square" lIns="91440" tIns="72000" rIns="91440" bIns="72000" numCol="1" spcCol="0" rtlCol="0" fromWordArt="0" anchor="ctr" anchorCtr="0" forceAA="0" compatLnSpc="1">
            <a:normAutofit/>
          </a:bodyPr>
          <a:lstStyle/>
          <a:p>
            <a:pPr marL="285750" indent="-285750">
              <a:lnSpc>
                <a:spcPct val="150000"/>
              </a:lnSpc>
              <a:buFont typeface="Arial" panose="02080604020202020204" pitchFamily="34" charset="0"/>
              <a:buChar char="•"/>
            </a:pPr>
            <a:r>
              <a:rPr lang="zh-CN" altLang="en-US" sz="1400" spc="150">
                <a:solidFill>
                  <a:schemeClr val="tx1"/>
                </a:solidFill>
                <a:latin typeface="华文宋体" panose="02010600040101010101" charset="-122"/>
                <a:ea typeface="华文宋体" panose="02010600040101010101" charset="-122"/>
              </a:rPr>
              <a:t>按规定编制环境污染防治实施方案，落实防尘降噪措施，特殊情况需连续施工的，应按环保部门要求办理相关手续；</a:t>
            </a:r>
            <a:endParaRPr lang="en-US" altLang="zh-CN" sz="1400" spc="150">
              <a:solidFill>
                <a:schemeClr val="tx1"/>
              </a:solidFill>
              <a:latin typeface="华文宋体" panose="02010600040101010101" charset="-122"/>
              <a:ea typeface="华文宋体" panose="02010600040101010101" charset="-122"/>
            </a:endParaRPr>
          </a:p>
          <a:p>
            <a:pPr marL="285750" indent="-285750">
              <a:lnSpc>
                <a:spcPct val="150000"/>
              </a:lnSpc>
              <a:buFont typeface="Arial" panose="02080604020202020204" pitchFamily="34" charset="0"/>
              <a:buChar char="•"/>
            </a:pPr>
            <a:r>
              <a:rPr lang="zh-CN" altLang="en-US" sz="1400" spc="150">
                <a:solidFill>
                  <a:schemeClr val="tx1"/>
                </a:solidFill>
                <a:latin typeface="华文宋体" panose="02010600040101010101" charset="-122"/>
                <a:ea typeface="华文宋体" panose="02010600040101010101" charset="-122"/>
              </a:rPr>
              <a:t>拆除工程需采取爆破手段的，建设单位应委托具有爆破施工资质的施工单位向公安部门办理相关审批手续。</a:t>
            </a:r>
            <a:endParaRPr lang="da-DK" altLang="zh-CN" sz="1400" spc="150" dirty="0">
              <a:solidFill>
                <a:schemeClr val="tx1"/>
              </a:solidFill>
              <a:latin typeface="华文宋体" panose="02010600040101010101" charset="-122"/>
              <a:ea typeface="华文宋体" panose="02010600040101010101" charset="-122"/>
            </a:endParaRPr>
          </a:p>
        </p:txBody>
      </p:sp>
      <p:sp>
        <p:nvSpPr>
          <p:cNvPr id="10" name="标题 1"/>
          <p:cNvSpPr>
            <a:spLocks noGrp="1"/>
          </p:cNvSpPr>
          <p:nvPr/>
        </p:nvSpPr>
        <p:spPr>
          <a:xfrm>
            <a:off x="252730" y="321945"/>
            <a:ext cx="7786370" cy="854075"/>
          </a:xfrm>
          <a:prstGeom prst="rect">
            <a:avLst/>
          </a:prstGeom>
        </p:spPr>
        <p:txBody>
          <a:bodyPr vert="horz" wrap="square" lIns="91440" tIns="45720" rIns="91440" bIns="4572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l">
              <a:buClrTx/>
              <a:buSzTx/>
              <a:buFontTx/>
            </a:pPr>
            <a:r>
              <a:rPr lang="zh-CN" altLang="en-US" sz="2800" b="0">
                <a:solidFill>
                  <a:schemeClr val="accent1"/>
                </a:solidFill>
                <a:latin typeface="微软雅黑" panose="020B0503020204020204" charset="-122"/>
                <a:ea typeface="微软雅黑" panose="020B0503020204020204" charset="-122"/>
                <a:sym typeface="+mn-ea"/>
              </a:rPr>
              <a:t>六、拆除施工</a:t>
            </a:r>
            <a:r>
              <a:rPr lang="zh-CN" altLang="en-US" sz="2800">
                <a:solidFill>
                  <a:schemeClr val="accent1"/>
                </a:solidFill>
                <a:latin typeface="微软雅黑" panose="020B0503020204020204" charset="-122"/>
                <a:ea typeface="微软雅黑" panose="020B0503020204020204" charset="-122"/>
                <a:sym typeface="+mn-ea"/>
              </a:rPr>
              <a:t>管理</a:t>
            </a:r>
            <a:r>
              <a:rPr lang="en-US" altLang="zh-CN" sz="2800" b="0">
                <a:solidFill>
                  <a:schemeClr val="accent1"/>
                </a:solidFill>
                <a:latin typeface="微软雅黑" panose="020B0503020204020204" charset="-122"/>
                <a:ea typeface="微软雅黑" panose="020B0503020204020204" charset="-122"/>
                <a:sym typeface="+mn-ea"/>
              </a:rPr>
              <a:t>——</a:t>
            </a:r>
            <a:r>
              <a:rPr lang="zh-CN" altLang="en-US" sz="2800" b="0">
                <a:solidFill>
                  <a:schemeClr val="accent1"/>
                </a:solidFill>
                <a:latin typeface="微软雅黑" panose="020B0503020204020204" charset="-122"/>
                <a:ea typeface="微软雅黑" panose="020B0503020204020204" charset="-122"/>
                <a:sym typeface="+mn-ea"/>
              </a:rPr>
              <a:t>拆除承包单位具体措施</a:t>
            </a:r>
            <a:endParaRPr lang="en-US" altLang="zh-CN" sz="2800" b="0">
              <a:solidFill>
                <a:schemeClr val="accent1"/>
              </a:solidFill>
              <a:latin typeface="微软雅黑" panose="020B0503020204020204" charset="-122"/>
              <a:ea typeface="微软雅黑" panose="020B0503020204020204" charset="-122"/>
              <a:sym typeface="+mn-ea"/>
            </a:endParaRPr>
          </a:p>
        </p:txBody>
      </p:sp>
    </p:spTree>
    <p:custDataLst>
      <p:tags r:id="rId14"/>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descr="1 (11)"/>
          <p:cNvPicPr>
            <a:picLocks noChangeAspect="1"/>
          </p:cNvPicPr>
          <p:nvPr>
            <p:custDataLst>
              <p:tags r:id="rId1"/>
            </p:custDataLst>
          </p:nvPr>
        </p:nvPicPr>
        <p:blipFill>
          <a:blip r:embed="rId2"/>
          <a:stretch>
            <a:fillRect/>
          </a:stretch>
        </p:blipFill>
        <p:spPr>
          <a:xfrm>
            <a:off x="0" y="6137910"/>
            <a:ext cx="720090" cy="720090"/>
          </a:xfrm>
          <a:prstGeom prst="rect">
            <a:avLst/>
          </a:prstGeom>
        </p:spPr>
      </p:pic>
      <p:pic>
        <p:nvPicPr>
          <p:cNvPr id="6" name="图片 5" descr="1 (12)"/>
          <p:cNvPicPr>
            <a:picLocks noChangeAspect="1"/>
          </p:cNvPicPr>
          <p:nvPr>
            <p:custDataLst>
              <p:tags r:id="rId3"/>
            </p:custDataLst>
          </p:nvPr>
        </p:nvPicPr>
        <p:blipFill>
          <a:blip r:embed="rId4"/>
          <a:stretch>
            <a:fillRect/>
          </a:stretch>
        </p:blipFill>
        <p:spPr>
          <a:xfrm>
            <a:off x="11471910" y="0"/>
            <a:ext cx="720090" cy="720090"/>
          </a:xfrm>
          <a:prstGeom prst="rect">
            <a:avLst/>
          </a:prstGeom>
        </p:spPr>
      </p:pic>
      <p:sp>
        <p:nvSpPr>
          <p:cNvPr id="8" name="任意多边形 7"/>
          <p:cNvSpPr/>
          <p:nvPr>
            <p:custDataLst>
              <p:tags r:id="rId5"/>
            </p:custDataLst>
          </p:nvPr>
        </p:nvSpPr>
        <p:spPr>
          <a:xfrm>
            <a:off x="644063" y="4606209"/>
            <a:ext cx="3295015" cy="567135"/>
          </a:xfrm>
          <a:custGeom>
            <a:avLst/>
            <a:gdLst>
              <a:gd name="connsiteX0" fmla="*/ 2205651 w 2209799"/>
              <a:gd name="connsiteY0" fmla="*/ 0 h 311638"/>
              <a:gd name="connsiteX1" fmla="*/ 2209799 w 2209799"/>
              <a:gd name="connsiteY1" fmla="*/ 0 h 311638"/>
              <a:gd name="connsiteX2" fmla="*/ 2209799 w 2209799"/>
              <a:gd name="connsiteY2" fmla="*/ 311638 h 311638"/>
              <a:gd name="connsiteX3" fmla="*/ 1621366 w 2209799"/>
              <a:gd name="connsiteY3" fmla="*/ 311638 h 311638"/>
              <a:gd name="connsiteX4" fmla="*/ 1621366 w 2209799"/>
              <a:gd name="connsiteY4" fmla="*/ 307490 h 311638"/>
              <a:gd name="connsiteX5" fmla="*/ 2205651 w 2209799"/>
              <a:gd name="connsiteY5" fmla="*/ 307490 h 311638"/>
              <a:gd name="connsiteX6" fmla="*/ 0 w 2209799"/>
              <a:gd name="connsiteY6" fmla="*/ 0 h 311638"/>
              <a:gd name="connsiteX7" fmla="*/ 4148 w 2209799"/>
              <a:gd name="connsiteY7" fmla="*/ 0 h 311638"/>
              <a:gd name="connsiteX8" fmla="*/ 4148 w 2209799"/>
              <a:gd name="connsiteY8" fmla="*/ 307490 h 311638"/>
              <a:gd name="connsiteX9" fmla="*/ 588433 w 2209799"/>
              <a:gd name="connsiteY9" fmla="*/ 307490 h 311638"/>
              <a:gd name="connsiteX10" fmla="*/ 588433 w 2209799"/>
              <a:gd name="connsiteY10" fmla="*/ 311638 h 311638"/>
              <a:gd name="connsiteX11" fmla="*/ 0 w 2209799"/>
              <a:gd name="connsiteY11" fmla="*/ 311638 h 311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09799" h="311638">
                <a:moveTo>
                  <a:pt x="2205651" y="0"/>
                </a:moveTo>
                <a:lnTo>
                  <a:pt x="2209799" y="0"/>
                </a:lnTo>
                <a:lnTo>
                  <a:pt x="2209799" y="311638"/>
                </a:lnTo>
                <a:lnTo>
                  <a:pt x="1621366" y="311638"/>
                </a:lnTo>
                <a:lnTo>
                  <a:pt x="1621366" y="307490"/>
                </a:lnTo>
                <a:lnTo>
                  <a:pt x="2205651" y="307490"/>
                </a:lnTo>
                <a:close/>
                <a:moveTo>
                  <a:pt x="0" y="0"/>
                </a:moveTo>
                <a:lnTo>
                  <a:pt x="4148" y="0"/>
                </a:lnTo>
                <a:lnTo>
                  <a:pt x="4148" y="307490"/>
                </a:lnTo>
                <a:lnTo>
                  <a:pt x="588433" y="307490"/>
                </a:lnTo>
                <a:lnTo>
                  <a:pt x="588433" y="311638"/>
                </a:lnTo>
                <a:lnTo>
                  <a:pt x="0" y="311638"/>
                </a:lnTo>
                <a:close/>
              </a:path>
            </a:pathLst>
          </a:custGeom>
          <a:ln>
            <a:noFill/>
          </a:ln>
        </p:spPr>
        <p:style>
          <a:lnRef idx="2">
            <a:srgbClr val="92D050">
              <a:shade val="50000"/>
            </a:srgbClr>
          </a:lnRef>
          <a:fillRef idx="1">
            <a:srgbClr val="92D050"/>
          </a:fillRef>
          <a:effectRef idx="0">
            <a:srgbClr val="92D050"/>
          </a:effectRef>
          <a:fontRef idx="minor">
            <a:sysClr val="window" lastClr="FFFFFF"/>
          </a:fontRef>
        </p:style>
        <p:txBody>
          <a:bodyPr rtlCol="0" anchor="ctr">
            <a:normAutofit/>
          </a:bodyPr>
          <a:lstStyle/>
          <a:p>
            <a:pPr algn="ctr"/>
            <a:r>
              <a:rPr lang="en-US" altLang="zh-CN" sz="1600">
                <a:solidFill>
                  <a:srgbClr val="414183"/>
                </a:solidFill>
                <a:latin typeface="Arial" panose="02080604020202020204" pitchFamily="34" charset="0"/>
                <a:ea typeface="微软雅黑" panose="020B0503020204020204" charset="-122"/>
                <a:cs typeface="Arial" panose="02080604020202020204" pitchFamily="34" charset="0"/>
              </a:rPr>
              <a:t>01  </a:t>
            </a:r>
            <a:r>
              <a:rPr lang="zh-CN" altLang="en-US" sz="1600">
                <a:solidFill>
                  <a:srgbClr val="414183"/>
                </a:solidFill>
                <a:latin typeface="Arial" panose="02080604020202020204" pitchFamily="34" charset="0"/>
                <a:ea typeface="微软雅黑" panose="020B0503020204020204" charset="-122"/>
                <a:cs typeface="Arial" panose="02080604020202020204" pitchFamily="34" charset="0"/>
              </a:rPr>
              <a:t>审查方案</a:t>
            </a:r>
            <a:endParaRPr lang="zh-CN" altLang="en-US" sz="1600" dirty="0">
              <a:solidFill>
                <a:srgbClr val="414183"/>
              </a:solidFill>
              <a:latin typeface="Arial" panose="02080604020202020204" pitchFamily="34" charset="0"/>
              <a:ea typeface="微软雅黑" panose="020B0503020204020204" charset="-122"/>
              <a:cs typeface="Arial" panose="02080604020202020204" pitchFamily="34" charset="0"/>
            </a:endParaRPr>
          </a:p>
        </p:txBody>
      </p:sp>
      <p:sp>
        <p:nvSpPr>
          <p:cNvPr id="31" name="梯形 30"/>
          <p:cNvSpPr/>
          <p:nvPr>
            <p:custDataLst>
              <p:tags r:id="rId6"/>
            </p:custDataLst>
          </p:nvPr>
        </p:nvSpPr>
        <p:spPr>
          <a:xfrm>
            <a:off x="1666285" y="5105049"/>
            <a:ext cx="1265280" cy="68324"/>
          </a:xfrm>
          <a:prstGeom prst="trapezoid">
            <a:avLst>
              <a:gd name="adj" fmla="val 34763"/>
            </a:avLst>
          </a:prstGeom>
          <a:solidFill>
            <a:schemeClr val="accent1"/>
          </a:solidFill>
          <a:ln>
            <a:noFill/>
          </a:ln>
        </p:spPr>
        <p:style>
          <a:lnRef idx="2">
            <a:srgbClr val="92D050">
              <a:shade val="50000"/>
            </a:srgbClr>
          </a:lnRef>
          <a:fillRef idx="1">
            <a:srgbClr val="92D050"/>
          </a:fillRef>
          <a:effectRef idx="0">
            <a:srgbClr val="92D050"/>
          </a:effectRef>
          <a:fontRef idx="minor">
            <a:sysClr val="window" lastClr="FFFFFF"/>
          </a:fontRef>
        </p:style>
        <p:txBody>
          <a:bodyPr rtlCol="0" anchor="ctr">
            <a:normAutofit fontScale="25000" lnSpcReduction="20000"/>
          </a:bodyPr>
          <a:lstStyle/>
          <a:p>
            <a:pPr algn="ctr"/>
            <a:endParaRPr lang="zh-CN" altLang="en-US">
              <a:latin typeface="微软雅黑" panose="020B0503020204020204" charset="-122"/>
              <a:ea typeface="微软雅黑" panose="020B0503020204020204" charset="-122"/>
            </a:endParaRPr>
          </a:p>
        </p:txBody>
      </p:sp>
      <p:sp>
        <p:nvSpPr>
          <p:cNvPr id="54" name="任意多边形 53"/>
          <p:cNvSpPr/>
          <p:nvPr>
            <p:custDataLst>
              <p:tags r:id="rId7"/>
            </p:custDataLst>
          </p:nvPr>
        </p:nvSpPr>
        <p:spPr>
          <a:xfrm>
            <a:off x="644063" y="1795145"/>
            <a:ext cx="3295015" cy="2911989"/>
          </a:xfrm>
          <a:custGeom>
            <a:avLst/>
            <a:gdLst>
              <a:gd name="connsiteX0" fmla="*/ 289279 w 2895641"/>
              <a:gd name="connsiteY0" fmla="*/ 0 h 1840053"/>
              <a:gd name="connsiteX1" fmla="*/ 792978 w 2895641"/>
              <a:gd name="connsiteY1" fmla="*/ 0 h 1840053"/>
              <a:gd name="connsiteX2" fmla="*/ 1743095 w 2895641"/>
              <a:gd name="connsiteY2" fmla="*/ 0 h 1840053"/>
              <a:gd name="connsiteX3" fmla="*/ 2102663 w 2895641"/>
              <a:gd name="connsiteY3" fmla="*/ 0 h 1840053"/>
              <a:gd name="connsiteX4" fmla="*/ 2240434 w 2895641"/>
              <a:gd name="connsiteY4" fmla="*/ 0 h 1840053"/>
              <a:gd name="connsiteX5" fmla="*/ 2606362 w 2895641"/>
              <a:gd name="connsiteY5" fmla="*/ 0 h 1840053"/>
              <a:gd name="connsiteX6" fmla="*/ 2895641 w 2895641"/>
              <a:gd name="connsiteY6" fmla="*/ 289279 h 1840053"/>
              <a:gd name="connsiteX7" fmla="*/ 2895641 w 2895641"/>
              <a:gd name="connsiteY7" fmla="*/ 624386 h 1840053"/>
              <a:gd name="connsiteX8" fmla="*/ 2895641 w 2895641"/>
              <a:gd name="connsiteY8" fmla="*/ 1446358 h 1840053"/>
              <a:gd name="connsiteX9" fmla="*/ 2895641 w 2895641"/>
              <a:gd name="connsiteY9" fmla="*/ 1735637 h 1840053"/>
              <a:gd name="connsiteX10" fmla="*/ 2895640 w 2895641"/>
              <a:gd name="connsiteY10" fmla="*/ 1735637 h 1840053"/>
              <a:gd name="connsiteX11" fmla="*/ 2606362 w 2895641"/>
              <a:gd name="connsiteY11" fmla="*/ 1735637 h 1840053"/>
              <a:gd name="connsiteX12" fmla="*/ 2606361 w 2895641"/>
              <a:gd name="connsiteY12" fmla="*/ 1735637 h 1840053"/>
              <a:gd name="connsiteX13" fmla="*/ 2086232 w 2895641"/>
              <a:gd name="connsiteY13" fmla="*/ 1735637 h 1840053"/>
              <a:gd name="connsiteX14" fmla="*/ 2049934 w 2895641"/>
              <a:gd name="connsiteY14" fmla="*/ 1840053 h 1840053"/>
              <a:gd name="connsiteX15" fmla="*/ 845710 w 2895641"/>
              <a:gd name="connsiteY15" fmla="*/ 1840053 h 1840053"/>
              <a:gd name="connsiteX16" fmla="*/ 809412 w 2895641"/>
              <a:gd name="connsiteY16" fmla="*/ 1735637 h 1840053"/>
              <a:gd name="connsiteX17" fmla="*/ 289279 w 2895641"/>
              <a:gd name="connsiteY17" fmla="*/ 1735637 h 1840053"/>
              <a:gd name="connsiteX18" fmla="*/ 1 w 2895641"/>
              <a:gd name="connsiteY18" fmla="*/ 1735637 h 1840053"/>
              <a:gd name="connsiteX19" fmla="*/ 1 w 2895641"/>
              <a:gd name="connsiteY19" fmla="*/ 1446363 h 1840053"/>
              <a:gd name="connsiteX20" fmla="*/ 0 w 2895641"/>
              <a:gd name="connsiteY20" fmla="*/ 1446358 h 1840053"/>
              <a:gd name="connsiteX21" fmla="*/ 0 w 2895641"/>
              <a:gd name="connsiteY21" fmla="*/ 289279 h 1840053"/>
              <a:gd name="connsiteX22" fmla="*/ 289279 w 2895641"/>
              <a:gd name="connsiteY22" fmla="*/ 0 h 18400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895641" h="1840053">
                <a:moveTo>
                  <a:pt x="289279" y="0"/>
                </a:moveTo>
                <a:lnTo>
                  <a:pt x="792978" y="0"/>
                </a:lnTo>
                <a:lnTo>
                  <a:pt x="1743095" y="0"/>
                </a:lnTo>
                <a:lnTo>
                  <a:pt x="2102663" y="0"/>
                </a:lnTo>
                <a:lnTo>
                  <a:pt x="2240434" y="0"/>
                </a:lnTo>
                <a:lnTo>
                  <a:pt x="2606362" y="0"/>
                </a:lnTo>
                <a:cubicBezTo>
                  <a:pt x="2766126" y="0"/>
                  <a:pt x="2895641" y="129515"/>
                  <a:pt x="2895641" y="289279"/>
                </a:cubicBezTo>
                <a:lnTo>
                  <a:pt x="2895641" y="624386"/>
                </a:lnTo>
                <a:lnTo>
                  <a:pt x="2895641" y="1446358"/>
                </a:lnTo>
                <a:lnTo>
                  <a:pt x="2895641" y="1735637"/>
                </a:lnTo>
                <a:lnTo>
                  <a:pt x="2895640" y="1735637"/>
                </a:lnTo>
                <a:lnTo>
                  <a:pt x="2606362" y="1735637"/>
                </a:lnTo>
                <a:lnTo>
                  <a:pt x="2606361" y="1735637"/>
                </a:lnTo>
                <a:lnTo>
                  <a:pt x="2086232" y="1735637"/>
                </a:lnTo>
                <a:lnTo>
                  <a:pt x="2049934" y="1840053"/>
                </a:lnTo>
                <a:lnTo>
                  <a:pt x="845710" y="1840053"/>
                </a:lnTo>
                <a:lnTo>
                  <a:pt x="809412" y="1735637"/>
                </a:lnTo>
                <a:lnTo>
                  <a:pt x="289279" y="1735637"/>
                </a:lnTo>
                <a:lnTo>
                  <a:pt x="1" y="1735637"/>
                </a:lnTo>
                <a:lnTo>
                  <a:pt x="1" y="1446363"/>
                </a:lnTo>
                <a:lnTo>
                  <a:pt x="0" y="1446358"/>
                </a:lnTo>
                <a:lnTo>
                  <a:pt x="0" y="289279"/>
                </a:lnTo>
                <a:cubicBezTo>
                  <a:pt x="0" y="129515"/>
                  <a:pt x="129515" y="0"/>
                  <a:pt x="289279" y="0"/>
                </a:cubicBezTo>
                <a:close/>
              </a:path>
            </a:pathLst>
          </a:custGeom>
          <a:solidFill>
            <a:schemeClr val="accent1">
              <a:lumMod val="20000"/>
              <a:lumOff val="80000"/>
            </a:schemeClr>
          </a:solidFill>
          <a:ln>
            <a:noFill/>
          </a:ln>
        </p:spPr>
        <p:style>
          <a:lnRef idx="2">
            <a:srgbClr val="92D050">
              <a:shade val="50000"/>
            </a:srgbClr>
          </a:lnRef>
          <a:fillRef idx="1">
            <a:srgbClr val="92D050"/>
          </a:fillRef>
          <a:effectRef idx="0">
            <a:srgbClr val="92D050"/>
          </a:effectRef>
          <a:fontRef idx="minor">
            <a:sysClr val="window" lastClr="FFFFFF"/>
          </a:fontRef>
        </p:style>
        <p:txBody>
          <a:bodyPr rot="0" spcFirstLastPara="0" vertOverflow="overflow" horzOverflow="overflow" vert="horz" wrap="square" lIns="91440" tIns="72000" rIns="91440" bIns="72000" numCol="1" spcCol="0" rtlCol="0" fromWordArt="0" anchor="ctr" anchorCtr="0" forceAA="0" compatLnSpc="1">
            <a:normAutofit/>
          </a:bodyPr>
          <a:lstStyle/>
          <a:p>
            <a:pPr marL="171450" indent="-171450">
              <a:lnSpc>
                <a:spcPct val="120000"/>
              </a:lnSpc>
              <a:buSzPct val="60000"/>
              <a:buFont typeface="Wingdings" panose="05000000000000000000" charset="0"/>
              <a:buChar char="l"/>
            </a:pPr>
            <a:r>
              <a:rPr lang="zh-CN" altLang="en-US" sz="1400" spc="150">
                <a:solidFill>
                  <a:schemeClr val="tx1"/>
                </a:solidFill>
                <a:latin typeface="华文宋体" panose="02010600040101010101" charset="-122"/>
                <a:ea typeface="华文宋体" panose="02010600040101010101" charset="-122"/>
              </a:rPr>
              <a:t>对</a:t>
            </a:r>
            <a:r>
              <a:rPr lang="en-US" altLang="zh-CN" sz="1400" spc="150">
                <a:solidFill>
                  <a:schemeClr val="tx1"/>
                </a:solidFill>
                <a:latin typeface="华文宋体" panose="02010600040101010101" charset="-122"/>
                <a:ea typeface="华文宋体" panose="02010600040101010101" charset="-122"/>
              </a:rPr>
              <a:t>《</a:t>
            </a:r>
            <a:r>
              <a:rPr lang="zh-CN" altLang="en-US" sz="1400" spc="150">
                <a:solidFill>
                  <a:schemeClr val="tx1"/>
                </a:solidFill>
                <a:latin typeface="华文宋体" panose="02010600040101010101" charset="-122"/>
                <a:ea typeface="华文宋体" panose="02010600040101010101" charset="-122"/>
              </a:rPr>
              <a:t>建筑物拆除施工组织方案</a:t>
            </a:r>
            <a:r>
              <a:rPr lang="en-US" altLang="zh-CN" sz="1400" spc="150">
                <a:solidFill>
                  <a:schemeClr val="tx1"/>
                </a:solidFill>
                <a:latin typeface="华文宋体" panose="02010600040101010101" charset="-122"/>
                <a:ea typeface="华文宋体" panose="02010600040101010101" charset="-122"/>
              </a:rPr>
              <a:t>》</a:t>
            </a:r>
            <a:r>
              <a:rPr lang="zh-CN" altLang="en-US" sz="1400" spc="150">
                <a:solidFill>
                  <a:schemeClr val="tx1"/>
                </a:solidFill>
                <a:latin typeface="华文宋体" panose="02010600040101010101" charset="-122"/>
                <a:ea typeface="华文宋体" panose="02010600040101010101" charset="-122"/>
              </a:rPr>
              <a:t>及</a:t>
            </a:r>
            <a:r>
              <a:rPr lang="en-US" altLang="zh-CN" sz="1400" spc="150">
                <a:solidFill>
                  <a:schemeClr val="tx1"/>
                </a:solidFill>
                <a:latin typeface="华文宋体" panose="02010600040101010101" charset="-122"/>
                <a:ea typeface="华文宋体" panose="02010600040101010101" charset="-122"/>
              </a:rPr>
              <a:t>《</a:t>
            </a:r>
            <a:r>
              <a:rPr lang="zh-CN" altLang="en-US" sz="1400" spc="150">
                <a:solidFill>
                  <a:schemeClr val="tx1"/>
                </a:solidFill>
                <a:latin typeface="华文宋体" panose="02010600040101010101" charset="-122"/>
                <a:ea typeface="华文宋体" panose="02010600040101010101" charset="-122"/>
              </a:rPr>
              <a:t>建筑废弃物减排及综合利用方案</a:t>
            </a:r>
            <a:r>
              <a:rPr lang="en-US" altLang="zh-CN" sz="1400" spc="150">
                <a:solidFill>
                  <a:schemeClr val="tx1"/>
                </a:solidFill>
                <a:latin typeface="华文宋体" panose="02010600040101010101" charset="-122"/>
                <a:ea typeface="华文宋体" panose="02010600040101010101" charset="-122"/>
              </a:rPr>
              <a:t>》</a:t>
            </a:r>
            <a:r>
              <a:rPr lang="zh-CN" altLang="en-US" sz="1400" spc="150">
                <a:solidFill>
                  <a:schemeClr val="tx1"/>
                </a:solidFill>
                <a:latin typeface="华文宋体" panose="02010600040101010101" charset="-122"/>
                <a:ea typeface="华文宋体" panose="02010600040101010101" charset="-122"/>
              </a:rPr>
              <a:t>进行审查，并督促拆除承包单位按照方案实施；</a:t>
            </a:r>
            <a:endParaRPr lang="en-US" altLang="zh-CN" sz="1400" spc="150">
              <a:solidFill>
                <a:schemeClr val="tx1"/>
              </a:solidFill>
              <a:latin typeface="华文宋体" panose="02010600040101010101" charset="-122"/>
              <a:ea typeface="华文宋体" panose="02010600040101010101" charset="-122"/>
            </a:endParaRPr>
          </a:p>
        </p:txBody>
      </p:sp>
      <p:sp>
        <p:nvSpPr>
          <p:cNvPr id="58" name="任意多边形 57"/>
          <p:cNvSpPr/>
          <p:nvPr>
            <p:custDataLst>
              <p:tags r:id="rId8"/>
            </p:custDataLst>
          </p:nvPr>
        </p:nvSpPr>
        <p:spPr>
          <a:xfrm>
            <a:off x="4524375" y="4606290"/>
            <a:ext cx="3105150" cy="567055"/>
          </a:xfrm>
          <a:custGeom>
            <a:avLst/>
            <a:gdLst>
              <a:gd name="connsiteX0" fmla="*/ 2205651 w 2209799"/>
              <a:gd name="connsiteY0" fmla="*/ 0 h 311638"/>
              <a:gd name="connsiteX1" fmla="*/ 2209799 w 2209799"/>
              <a:gd name="connsiteY1" fmla="*/ 0 h 311638"/>
              <a:gd name="connsiteX2" fmla="*/ 2209799 w 2209799"/>
              <a:gd name="connsiteY2" fmla="*/ 311638 h 311638"/>
              <a:gd name="connsiteX3" fmla="*/ 1621366 w 2209799"/>
              <a:gd name="connsiteY3" fmla="*/ 311638 h 311638"/>
              <a:gd name="connsiteX4" fmla="*/ 1621366 w 2209799"/>
              <a:gd name="connsiteY4" fmla="*/ 307490 h 311638"/>
              <a:gd name="connsiteX5" fmla="*/ 2205651 w 2209799"/>
              <a:gd name="connsiteY5" fmla="*/ 307490 h 311638"/>
              <a:gd name="connsiteX6" fmla="*/ 0 w 2209799"/>
              <a:gd name="connsiteY6" fmla="*/ 0 h 311638"/>
              <a:gd name="connsiteX7" fmla="*/ 4148 w 2209799"/>
              <a:gd name="connsiteY7" fmla="*/ 0 h 311638"/>
              <a:gd name="connsiteX8" fmla="*/ 4148 w 2209799"/>
              <a:gd name="connsiteY8" fmla="*/ 307490 h 311638"/>
              <a:gd name="connsiteX9" fmla="*/ 588433 w 2209799"/>
              <a:gd name="connsiteY9" fmla="*/ 307490 h 311638"/>
              <a:gd name="connsiteX10" fmla="*/ 588433 w 2209799"/>
              <a:gd name="connsiteY10" fmla="*/ 311638 h 311638"/>
              <a:gd name="connsiteX11" fmla="*/ 0 w 2209799"/>
              <a:gd name="connsiteY11" fmla="*/ 311638 h 311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09799" h="311638">
                <a:moveTo>
                  <a:pt x="2205651" y="0"/>
                </a:moveTo>
                <a:lnTo>
                  <a:pt x="2209799" y="0"/>
                </a:lnTo>
                <a:lnTo>
                  <a:pt x="2209799" y="311638"/>
                </a:lnTo>
                <a:lnTo>
                  <a:pt x="1621366" y="311638"/>
                </a:lnTo>
                <a:lnTo>
                  <a:pt x="1621366" y="307490"/>
                </a:lnTo>
                <a:lnTo>
                  <a:pt x="2205651" y="307490"/>
                </a:lnTo>
                <a:close/>
                <a:moveTo>
                  <a:pt x="0" y="0"/>
                </a:moveTo>
                <a:lnTo>
                  <a:pt x="4148" y="0"/>
                </a:lnTo>
                <a:lnTo>
                  <a:pt x="4148" y="307490"/>
                </a:lnTo>
                <a:lnTo>
                  <a:pt x="588433" y="307490"/>
                </a:lnTo>
                <a:lnTo>
                  <a:pt x="588433" y="311638"/>
                </a:lnTo>
                <a:lnTo>
                  <a:pt x="0" y="311638"/>
                </a:lnTo>
                <a:close/>
              </a:path>
            </a:pathLst>
          </a:custGeom>
          <a:solidFill>
            <a:schemeClr val="accent2"/>
          </a:solidFill>
          <a:ln>
            <a:noFill/>
          </a:ln>
        </p:spPr>
        <p:style>
          <a:lnRef idx="2">
            <a:srgbClr val="92D050">
              <a:shade val="50000"/>
            </a:srgbClr>
          </a:lnRef>
          <a:fillRef idx="1">
            <a:srgbClr val="92D050"/>
          </a:fillRef>
          <a:effectRef idx="0">
            <a:srgbClr val="92D050"/>
          </a:effectRef>
          <a:fontRef idx="minor">
            <a:sysClr val="window" lastClr="FFFFFF"/>
          </a:fontRef>
        </p:style>
        <p:txBody>
          <a:bodyPr rtlCol="0" anchor="ctr">
            <a:normAutofit/>
          </a:bodyPr>
          <a:lstStyle/>
          <a:p>
            <a:pPr algn="ctr"/>
            <a:r>
              <a:rPr lang="en-US" altLang="zh-CN" sz="1600">
                <a:solidFill>
                  <a:srgbClr val="414183"/>
                </a:solidFill>
                <a:latin typeface="Arial" panose="02080604020202020204" pitchFamily="34" charset="0"/>
                <a:ea typeface="微软雅黑" panose="020B0503020204020204" charset="-122"/>
                <a:cs typeface="Arial" panose="02080604020202020204" pitchFamily="34" charset="0"/>
              </a:rPr>
              <a:t>02  </a:t>
            </a:r>
            <a:r>
              <a:rPr lang="zh-CN" altLang="en-US" sz="1600">
                <a:solidFill>
                  <a:srgbClr val="414183"/>
                </a:solidFill>
                <a:latin typeface="Arial" panose="02080604020202020204" pitchFamily="34" charset="0"/>
                <a:ea typeface="微软雅黑" panose="020B0503020204020204" charset="-122"/>
                <a:cs typeface="Arial" panose="02080604020202020204" pitchFamily="34" charset="0"/>
              </a:rPr>
              <a:t>监理方式</a:t>
            </a:r>
            <a:endParaRPr lang="zh-CN" altLang="en-US" sz="1600" dirty="0">
              <a:solidFill>
                <a:srgbClr val="414183"/>
              </a:solidFill>
              <a:latin typeface="Arial" panose="02080604020202020204" pitchFamily="34" charset="0"/>
              <a:ea typeface="微软雅黑" panose="020B0503020204020204" charset="-122"/>
              <a:cs typeface="Arial" panose="02080604020202020204" pitchFamily="34" charset="0"/>
            </a:endParaRPr>
          </a:p>
        </p:txBody>
      </p:sp>
      <p:sp>
        <p:nvSpPr>
          <p:cNvPr id="59" name="梯形 58"/>
          <p:cNvSpPr/>
          <p:nvPr>
            <p:custDataLst>
              <p:tags r:id="rId9"/>
            </p:custDataLst>
          </p:nvPr>
        </p:nvSpPr>
        <p:spPr>
          <a:xfrm>
            <a:off x="5441286" y="5105049"/>
            <a:ext cx="1265280" cy="68324"/>
          </a:xfrm>
          <a:prstGeom prst="trapezoid">
            <a:avLst>
              <a:gd name="adj" fmla="val 34763"/>
            </a:avLst>
          </a:prstGeom>
          <a:solidFill>
            <a:schemeClr val="accent1"/>
          </a:solidFill>
          <a:ln>
            <a:noFill/>
          </a:ln>
        </p:spPr>
        <p:style>
          <a:lnRef idx="2">
            <a:srgbClr val="92D050">
              <a:shade val="50000"/>
            </a:srgbClr>
          </a:lnRef>
          <a:fillRef idx="1">
            <a:srgbClr val="92D050"/>
          </a:fillRef>
          <a:effectRef idx="0">
            <a:srgbClr val="92D050"/>
          </a:effectRef>
          <a:fontRef idx="minor">
            <a:sysClr val="window" lastClr="FFFFFF"/>
          </a:fontRef>
        </p:style>
        <p:txBody>
          <a:bodyPr rtlCol="0" anchor="ctr">
            <a:normAutofit fontScale="25000" lnSpcReduction="20000"/>
          </a:bodyPr>
          <a:lstStyle/>
          <a:p>
            <a:pPr algn="ctr"/>
            <a:endParaRPr lang="zh-CN" altLang="en-US">
              <a:latin typeface="微软雅黑" panose="020B0503020204020204" charset="-122"/>
              <a:ea typeface="微软雅黑" panose="020B0503020204020204" charset="-122"/>
            </a:endParaRPr>
          </a:p>
        </p:txBody>
      </p:sp>
      <p:sp>
        <p:nvSpPr>
          <p:cNvPr id="60" name="任意多边形 59"/>
          <p:cNvSpPr/>
          <p:nvPr>
            <p:custDataLst>
              <p:tags r:id="rId10"/>
            </p:custDataLst>
          </p:nvPr>
        </p:nvSpPr>
        <p:spPr>
          <a:xfrm>
            <a:off x="4524375" y="1795146"/>
            <a:ext cx="3105150" cy="2912110"/>
          </a:xfrm>
          <a:custGeom>
            <a:avLst/>
            <a:gdLst>
              <a:gd name="connsiteX0" fmla="*/ 289279 w 2895641"/>
              <a:gd name="connsiteY0" fmla="*/ 0 h 1840053"/>
              <a:gd name="connsiteX1" fmla="*/ 792978 w 2895641"/>
              <a:gd name="connsiteY1" fmla="*/ 0 h 1840053"/>
              <a:gd name="connsiteX2" fmla="*/ 1743095 w 2895641"/>
              <a:gd name="connsiteY2" fmla="*/ 0 h 1840053"/>
              <a:gd name="connsiteX3" fmla="*/ 2102663 w 2895641"/>
              <a:gd name="connsiteY3" fmla="*/ 0 h 1840053"/>
              <a:gd name="connsiteX4" fmla="*/ 2240434 w 2895641"/>
              <a:gd name="connsiteY4" fmla="*/ 0 h 1840053"/>
              <a:gd name="connsiteX5" fmla="*/ 2606362 w 2895641"/>
              <a:gd name="connsiteY5" fmla="*/ 0 h 1840053"/>
              <a:gd name="connsiteX6" fmla="*/ 2895641 w 2895641"/>
              <a:gd name="connsiteY6" fmla="*/ 289279 h 1840053"/>
              <a:gd name="connsiteX7" fmla="*/ 2895641 w 2895641"/>
              <a:gd name="connsiteY7" fmla="*/ 624386 h 1840053"/>
              <a:gd name="connsiteX8" fmla="*/ 2895641 w 2895641"/>
              <a:gd name="connsiteY8" fmla="*/ 1446358 h 1840053"/>
              <a:gd name="connsiteX9" fmla="*/ 2895641 w 2895641"/>
              <a:gd name="connsiteY9" fmla="*/ 1735637 h 1840053"/>
              <a:gd name="connsiteX10" fmla="*/ 2895640 w 2895641"/>
              <a:gd name="connsiteY10" fmla="*/ 1735637 h 1840053"/>
              <a:gd name="connsiteX11" fmla="*/ 2606362 w 2895641"/>
              <a:gd name="connsiteY11" fmla="*/ 1735637 h 1840053"/>
              <a:gd name="connsiteX12" fmla="*/ 2606361 w 2895641"/>
              <a:gd name="connsiteY12" fmla="*/ 1735637 h 1840053"/>
              <a:gd name="connsiteX13" fmla="*/ 2086232 w 2895641"/>
              <a:gd name="connsiteY13" fmla="*/ 1735637 h 1840053"/>
              <a:gd name="connsiteX14" fmla="*/ 2049934 w 2895641"/>
              <a:gd name="connsiteY14" fmla="*/ 1840053 h 1840053"/>
              <a:gd name="connsiteX15" fmla="*/ 845710 w 2895641"/>
              <a:gd name="connsiteY15" fmla="*/ 1840053 h 1840053"/>
              <a:gd name="connsiteX16" fmla="*/ 809412 w 2895641"/>
              <a:gd name="connsiteY16" fmla="*/ 1735637 h 1840053"/>
              <a:gd name="connsiteX17" fmla="*/ 289279 w 2895641"/>
              <a:gd name="connsiteY17" fmla="*/ 1735637 h 1840053"/>
              <a:gd name="connsiteX18" fmla="*/ 1 w 2895641"/>
              <a:gd name="connsiteY18" fmla="*/ 1735637 h 1840053"/>
              <a:gd name="connsiteX19" fmla="*/ 1 w 2895641"/>
              <a:gd name="connsiteY19" fmla="*/ 1446363 h 1840053"/>
              <a:gd name="connsiteX20" fmla="*/ 0 w 2895641"/>
              <a:gd name="connsiteY20" fmla="*/ 1446358 h 1840053"/>
              <a:gd name="connsiteX21" fmla="*/ 0 w 2895641"/>
              <a:gd name="connsiteY21" fmla="*/ 289279 h 1840053"/>
              <a:gd name="connsiteX22" fmla="*/ 289279 w 2895641"/>
              <a:gd name="connsiteY22" fmla="*/ 0 h 18400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895641" h="1840053">
                <a:moveTo>
                  <a:pt x="289279" y="0"/>
                </a:moveTo>
                <a:lnTo>
                  <a:pt x="792978" y="0"/>
                </a:lnTo>
                <a:lnTo>
                  <a:pt x="1743095" y="0"/>
                </a:lnTo>
                <a:lnTo>
                  <a:pt x="2102663" y="0"/>
                </a:lnTo>
                <a:lnTo>
                  <a:pt x="2240434" y="0"/>
                </a:lnTo>
                <a:lnTo>
                  <a:pt x="2606362" y="0"/>
                </a:lnTo>
                <a:cubicBezTo>
                  <a:pt x="2766126" y="0"/>
                  <a:pt x="2895641" y="129515"/>
                  <a:pt x="2895641" y="289279"/>
                </a:cubicBezTo>
                <a:lnTo>
                  <a:pt x="2895641" y="624386"/>
                </a:lnTo>
                <a:lnTo>
                  <a:pt x="2895641" y="1446358"/>
                </a:lnTo>
                <a:lnTo>
                  <a:pt x="2895641" y="1735637"/>
                </a:lnTo>
                <a:lnTo>
                  <a:pt x="2895640" y="1735637"/>
                </a:lnTo>
                <a:lnTo>
                  <a:pt x="2606362" y="1735637"/>
                </a:lnTo>
                <a:lnTo>
                  <a:pt x="2606361" y="1735637"/>
                </a:lnTo>
                <a:lnTo>
                  <a:pt x="2086232" y="1735637"/>
                </a:lnTo>
                <a:lnTo>
                  <a:pt x="2049934" y="1840053"/>
                </a:lnTo>
                <a:lnTo>
                  <a:pt x="845710" y="1840053"/>
                </a:lnTo>
                <a:lnTo>
                  <a:pt x="809412" y="1735637"/>
                </a:lnTo>
                <a:lnTo>
                  <a:pt x="289279" y="1735637"/>
                </a:lnTo>
                <a:lnTo>
                  <a:pt x="1" y="1735637"/>
                </a:lnTo>
                <a:lnTo>
                  <a:pt x="1" y="1446363"/>
                </a:lnTo>
                <a:lnTo>
                  <a:pt x="0" y="1446358"/>
                </a:lnTo>
                <a:lnTo>
                  <a:pt x="0" y="289279"/>
                </a:lnTo>
                <a:cubicBezTo>
                  <a:pt x="0" y="129515"/>
                  <a:pt x="129515" y="0"/>
                  <a:pt x="289279" y="0"/>
                </a:cubicBezTo>
                <a:close/>
              </a:path>
            </a:pathLst>
          </a:custGeom>
          <a:solidFill>
            <a:schemeClr val="accent1">
              <a:lumMod val="20000"/>
              <a:lumOff val="80000"/>
            </a:schemeClr>
          </a:solidFill>
          <a:ln>
            <a:noFill/>
          </a:ln>
        </p:spPr>
        <p:style>
          <a:lnRef idx="2">
            <a:srgbClr val="92D050">
              <a:shade val="50000"/>
            </a:srgbClr>
          </a:lnRef>
          <a:fillRef idx="1">
            <a:srgbClr val="92D050"/>
          </a:fillRef>
          <a:effectRef idx="0">
            <a:srgbClr val="92D050"/>
          </a:effectRef>
          <a:fontRef idx="minor">
            <a:sysClr val="window" lastClr="FFFFFF"/>
          </a:fontRef>
        </p:style>
        <p:txBody>
          <a:bodyPr rot="0" spcFirstLastPara="0" vertOverflow="overflow" horzOverflow="overflow" vert="horz" wrap="square" lIns="91440" tIns="72000" rIns="91440" bIns="72000" numCol="1" spcCol="0" rtlCol="0" fromWordArt="0" anchor="ctr" anchorCtr="0" forceAA="0" compatLnSpc="1">
            <a:normAutofit/>
          </a:bodyPr>
          <a:lstStyle/>
          <a:p>
            <a:pPr marL="171450" indent="-171450">
              <a:lnSpc>
                <a:spcPct val="140000"/>
              </a:lnSpc>
              <a:buSzPct val="60000"/>
              <a:buFont typeface="Wingdings" panose="05000000000000000000" charset="0"/>
              <a:buChar char="l"/>
            </a:pPr>
            <a:r>
              <a:rPr lang="zh-CN" altLang="en-US" sz="1400" spc="150">
                <a:solidFill>
                  <a:schemeClr val="tx1"/>
                </a:solidFill>
                <a:latin typeface="华文宋体" panose="02010600040101010101" charset="-122"/>
                <a:ea typeface="华文宋体" panose="02010600040101010101" charset="-122"/>
              </a:rPr>
              <a:t>制定监理方案，对拆除工程通过旁站、巡视、平行检查等方式实施现场监理。</a:t>
            </a:r>
            <a:endParaRPr lang="en-US" altLang="zh-CN" sz="1400" spc="150">
              <a:solidFill>
                <a:schemeClr val="tx1"/>
              </a:solidFill>
              <a:latin typeface="华文宋体" panose="02010600040101010101" charset="-122"/>
              <a:ea typeface="华文宋体" panose="02010600040101010101" charset="-122"/>
            </a:endParaRPr>
          </a:p>
          <a:p>
            <a:pPr marL="171450" indent="-171450">
              <a:lnSpc>
                <a:spcPct val="140000"/>
              </a:lnSpc>
              <a:buSzPct val="60000"/>
              <a:buFont typeface="Wingdings" panose="05000000000000000000" charset="0"/>
              <a:buChar char="l"/>
            </a:pPr>
            <a:r>
              <a:rPr lang="zh-CN" altLang="en-US" sz="1400" spc="150">
                <a:solidFill>
                  <a:schemeClr val="tx1"/>
                </a:solidFill>
                <a:latin typeface="华文宋体" panose="02010600040101010101" charset="-122"/>
                <a:ea typeface="华文宋体" panose="02010600040101010101" charset="-122"/>
              </a:rPr>
              <a:t>监理单位要求整改，拆除承包单位拒不整改的，监理单位应向辖区街道办事处及区住房和建设局报告。</a:t>
            </a:r>
            <a:endParaRPr lang="en-US" altLang="zh-CN" sz="1400" spc="150">
              <a:solidFill>
                <a:schemeClr val="tx1"/>
              </a:solidFill>
              <a:latin typeface="华文宋体" panose="02010600040101010101" charset="-122"/>
              <a:ea typeface="华文宋体" panose="02010600040101010101" charset="-122"/>
            </a:endParaRPr>
          </a:p>
        </p:txBody>
      </p:sp>
      <p:sp>
        <p:nvSpPr>
          <p:cNvPr id="62" name="任意多边形 61"/>
          <p:cNvSpPr/>
          <p:nvPr>
            <p:custDataLst>
              <p:tags r:id="rId11"/>
            </p:custDataLst>
          </p:nvPr>
        </p:nvSpPr>
        <p:spPr>
          <a:xfrm>
            <a:off x="8199450" y="4606290"/>
            <a:ext cx="3312000" cy="567055"/>
          </a:xfrm>
          <a:custGeom>
            <a:avLst/>
            <a:gdLst>
              <a:gd name="connsiteX0" fmla="*/ 2205651 w 2209799"/>
              <a:gd name="connsiteY0" fmla="*/ 0 h 311638"/>
              <a:gd name="connsiteX1" fmla="*/ 2209799 w 2209799"/>
              <a:gd name="connsiteY1" fmla="*/ 0 h 311638"/>
              <a:gd name="connsiteX2" fmla="*/ 2209799 w 2209799"/>
              <a:gd name="connsiteY2" fmla="*/ 311638 h 311638"/>
              <a:gd name="connsiteX3" fmla="*/ 1621366 w 2209799"/>
              <a:gd name="connsiteY3" fmla="*/ 311638 h 311638"/>
              <a:gd name="connsiteX4" fmla="*/ 1621366 w 2209799"/>
              <a:gd name="connsiteY4" fmla="*/ 307490 h 311638"/>
              <a:gd name="connsiteX5" fmla="*/ 2205651 w 2209799"/>
              <a:gd name="connsiteY5" fmla="*/ 307490 h 311638"/>
              <a:gd name="connsiteX6" fmla="*/ 0 w 2209799"/>
              <a:gd name="connsiteY6" fmla="*/ 0 h 311638"/>
              <a:gd name="connsiteX7" fmla="*/ 4148 w 2209799"/>
              <a:gd name="connsiteY7" fmla="*/ 0 h 311638"/>
              <a:gd name="connsiteX8" fmla="*/ 4148 w 2209799"/>
              <a:gd name="connsiteY8" fmla="*/ 307490 h 311638"/>
              <a:gd name="connsiteX9" fmla="*/ 588433 w 2209799"/>
              <a:gd name="connsiteY9" fmla="*/ 307490 h 311638"/>
              <a:gd name="connsiteX10" fmla="*/ 588433 w 2209799"/>
              <a:gd name="connsiteY10" fmla="*/ 311638 h 311638"/>
              <a:gd name="connsiteX11" fmla="*/ 0 w 2209799"/>
              <a:gd name="connsiteY11" fmla="*/ 311638 h 311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09799" h="311638">
                <a:moveTo>
                  <a:pt x="2205651" y="0"/>
                </a:moveTo>
                <a:lnTo>
                  <a:pt x="2209799" y="0"/>
                </a:lnTo>
                <a:lnTo>
                  <a:pt x="2209799" y="311638"/>
                </a:lnTo>
                <a:lnTo>
                  <a:pt x="1621366" y="311638"/>
                </a:lnTo>
                <a:lnTo>
                  <a:pt x="1621366" y="307490"/>
                </a:lnTo>
                <a:lnTo>
                  <a:pt x="2205651" y="307490"/>
                </a:lnTo>
                <a:close/>
                <a:moveTo>
                  <a:pt x="0" y="0"/>
                </a:moveTo>
                <a:lnTo>
                  <a:pt x="4148" y="0"/>
                </a:lnTo>
                <a:lnTo>
                  <a:pt x="4148" y="307490"/>
                </a:lnTo>
                <a:lnTo>
                  <a:pt x="588433" y="307490"/>
                </a:lnTo>
                <a:lnTo>
                  <a:pt x="588433" y="311638"/>
                </a:lnTo>
                <a:lnTo>
                  <a:pt x="0" y="311638"/>
                </a:lnTo>
                <a:close/>
              </a:path>
            </a:pathLst>
          </a:custGeom>
          <a:ln>
            <a:noFill/>
          </a:ln>
        </p:spPr>
        <p:style>
          <a:lnRef idx="2">
            <a:srgbClr val="92D050">
              <a:shade val="50000"/>
            </a:srgbClr>
          </a:lnRef>
          <a:fillRef idx="1">
            <a:srgbClr val="92D050"/>
          </a:fillRef>
          <a:effectRef idx="0">
            <a:srgbClr val="92D050"/>
          </a:effectRef>
          <a:fontRef idx="minor">
            <a:sysClr val="window" lastClr="FFFFFF"/>
          </a:fontRef>
        </p:style>
        <p:txBody>
          <a:bodyPr rtlCol="0" anchor="ctr">
            <a:normAutofit/>
          </a:bodyPr>
          <a:lstStyle/>
          <a:p>
            <a:pPr algn="ctr"/>
            <a:r>
              <a:rPr lang="en-US" altLang="zh-CN" sz="1600">
                <a:solidFill>
                  <a:srgbClr val="414183"/>
                </a:solidFill>
                <a:latin typeface="Arial" panose="02080604020202020204" pitchFamily="34" charset="0"/>
                <a:ea typeface="微软雅黑" panose="020B0503020204020204" charset="-122"/>
                <a:cs typeface="Arial" panose="02080604020202020204" pitchFamily="34" charset="0"/>
              </a:rPr>
              <a:t>03  </a:t>
            </a:r>
            <a:r>
              <a:rPr lang="zh-CN" altLang="en-US" sz="1600">
                <a:solidFill>
                  <a:srgbClr val="414183"/>
                </a:solidFill>
                <a:latin typeface="Arial" panose="02080604020202020204" pitchFamily="34" charset="0"/>
                <a:ea typeface="微软雅黑" panose="020B0503020204020204" charset="-122"/>
                <a:cs typeface="Arial" panose="02080604020202020204" pitchFamily="34" charset="0"/>
              </a:rPr>
              <a:t>其他</a:t>
            </a:r>
            <a:endParaRPr lang="zh-CN" altLang="en-US" sz="1600" dirty="0">
              <a:solidFill>
                <a:srgbClr val="414183"/>
              </a:solidFill>
              <a:latin typeface="Arial" panose="02080604020202020204" pitchFamily="34" charset="0"/>
              <a:ea typeface="微软雅黑" panose="020B0503020204020204" charset="-122"/>
              <a:cs typeface="Arial" panose="02080604020202020204" pitchFamily="34" charset="0"/>
            </a:endParaRPr>
          </a:p>
        </p:txBody>
      </p:sp>
      <p:sp>
        <p:nvSpPr>
          <p:cNvPr id="63" name="梯形 62"/>
          <p:cNvSpPr/>
          <p:nvPr>
            <p:custDataLst>
              <p:tags r:id="rId12"/>
            </p:custDataLst>
          </p:nvPr>
        </p:nvSpPr>
        <p:spPr>
          <a:xfrm>
            <a:off x="9217589" y="5105049"/>
            <a:ext cx="1265280" cy="68324"/>
          </a:xfrm>
          <a:prstGeom prst="trapezoid">
            <a:avLst>
              <a:gd name="adj" fmla="val 34763"/>
            </a:avLst>
          </a:prstGeom>
          <a:solidFill>
            <a:schemeClr val="accent1"/>
          </a:solidFill>
          <a:ln>
            <a:noFill/>
          </a:ln>
        </p:spPr>
        <p:style>
          <a:lnRef idx="2">
            <a:srgbClr val="92D050">
              <a:shade val="50000"/>
            </a:srgbClr>
          </a:lnRef>
          <a:fillRef idx="1">
            <a:srgbClr val="92D050"/>
          </a:fillRef>
          <a:effectRef idx="0">
            <a:srgbClr val="92D050"/>
          </a:effectRef>
          <a:fontRef idx="minor">
            <a:sysClr val="window" lastClr="FFFFFF"/>
          </a:fontRef>
        </p:style>
        <p:txBody>
          <a:bodyPr rtlCol="0" anchor="ctr">
            <a:normAutofit fontScale="25000" lnSpcReduction="20000"/>
          </a:bodyPr>
          <a:lstStyle/>
          <a:p>
            <a:pPr algn="ctr"/>
            <a:endParaRPr lang="zh-CN" altLang="en-US">
              <a:latin typeface="微软雅黑" panose="020B0503020204020204" charset="-122"/>
              <a:ea typeface="微软雅黑" panose="020B0503020204020204" charset="-122"/>
            </a:endParaRPr>
          </a:p>
        </p:txBody>
      </p:sp>
      <p:sp>
        <p:nvSpPr>
          <p:cNvPr id="64" name="任意多边形 63"/>
          <p:cNvSpPr/>
          <p:nvPr>
            <p:custDataLst>
              <p:tags r:id="rId13"/>
            </p:custDataLst>
          </p:nvPr>
        </p:nvSpPr>
        <p:spPr>
          <a:xfrm>
            <a:off x="8209915" y="1795146"/>
            <a:ext cx="3295015" cy="2912110"/>
          </a:xfrm>
          <a:custGeom>
            <a:avLst/>
            <a:gdLst>
              <a:gd name="connsiteX0" fmla="*/ 289279 w 2895641"/>
              <a:gd name="connsiteY0" fmla="*/ 0 h 1840053"/>
              <a:gd name="connsiteX1" fmla="*/ 792978 w 2895641"/>
              <a:gd name="connsiteY1" fmla="*/ 0 h 1840053"/>
              <a:gd name="connsiteX2" fmla="*/ 1743095 w 2895641"/>
              <a:gd name="connsiteY2" fmla="*/ 0 h 1840053"/>
              <a:gd name="connsiteX3" fmla="*/ 2102663 w 2895641"/>
              <a:gd name="connsiteY3" fmla="*/ 0 h 1840053"/>
              <a:gd name="connsiteX4" fmla="*/ 2240434 w 2895641"/>
              <a:gd name="connsiteY4" fmla="*/ 0 h 1840053"/>
              <a:gd name="connsiteX5" fmla="*/ 2606362 w 2895641"/>
              <a:gd name="connsiteY5" fmla="*/ 0 h 1840053"/>
              <a:gd name="connsiteX6" fmla="*/ 2895641 w 2895641"/>
              <a:gd name="connsiteY6" fmla="*/ 289279 h 1840053"/>
              <a:gd name="connsiteX7" fmla="*/ 2895641 w 2895641"/>
              <a:gd name="connsiteY7" fmla="*/ 624386 h 1840053"/>
              <a:gd name="connsiteX8" fmla="*/ 2895641 w 2895641"/>
              <a:gd name="connsiteY8" fmla="*/ 1446358 h 1840053"/>
              <a:gd name="connsiteX9" fmla="*/ 2895641 w 2895641"/>
              <a:gd name="connsiteY9" fmla="*/ 1735637 h 1840053"/>
              <a:gd name="connsiteX10" fmla="*/ 2895640 w 2895641"/>
              <a:gd name="connsiteY10" fmla="*/ 1735637 h 1840053"/>
              <a:gd name="connsiteX11" fmla="*/ 2606362 w 2895641"/>
              <a:gd name="connsiteY11" fmla="*/ 1735637 h 1840053"/>
              <a:gd name="connsiteX12" fmla="*/ 2606361 w 2895641"/>
              <a:gd name="connsiteY12" fmla="*/ 1735637 h 1840053"/>
              <a:gd name="connsiteX13" fmla="*/ 2086232 w 2895641"/>
              <a:gd name="connsiteY13" fmla="*/ 1735637 h 1840053"/>
              <a:gd name="connsiteX14" fmla="*/ 2049934 w 2895641"/>
              <a:gd name="connsiteY14" fmla="*/ 1840053 h 1840053"/>
              <a:gd name="connsiteX15" fmla="*/ 845710 w 2895641"/>
              <a:gd name="connsiteY15" fmla="*/ 1840053 h 1840053"/>
              <a:gd name="connsiteX16" fmla="*/ 809412 w 2895641"/>
              <a:gd name="connsiteY16" fmla="*/ 1735637 h 1840053"/>
              <a:gd name="connsiteX17" fmla="*/ 289279 w 2895641"/>
              <a:gd name="connsiteY17" fmla="*/ 1735637 h 1840053"/>
              <a:gd name="connsiteX18" fmla="*/ 1 w 2895641"/>
              <a:gd name="connsiteY18" fmla="*/ 1735637 h 1840053"/>
              <a:gd name="connsiteX19" fmla="*/ 1 w 2895641"/>
              <a:gd name="connsiteY19" fmla="*/ 1446363 h 1840053"/>
              <a:gd name="connsiteX20" fmla="*/ 0 w 2895641"/>
              <a:gd name="connsiteY20" fmla="*/ 1446358 h 1840053"/>
              <a:gd name="connsiteX21" fmla="*/ 0 w 2895641"/>
              <a:gd name="connsiteY21" fmla="*/ 289279 h 1840053"/>
              <a:gd name="connsiteX22" fmla="*/ 289279 w 2895641"/>
              <a:gd name="connsiteY22" fmla="*/ 0 h 18400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895641" h="1840053">
                <a:moveTo>
                  <a:pt x="289279" y="0"/>
                </a:moveTo>
                <a:lnTo>
                  <a:pt x="792978" y="0"/>
                </a:lnTo>
                <a:lnTo>
                  <a:pt x="1743095" y="0"/>
                </a:lnTo>
                <a:lnTo>
                  <a:pt x="2102663" y="0"/>
                </a:lnTo>
                <a:lnTo>
                  <a:pt x="2240434" y="0"/>
                </a:lnTo>
                <a:lnTo>
                  <a:pt x="2606362" y="0"/>
                </a:lnTo>
                <a:cubicBezTo>
                  <a:pt x="2766126" y="0"/>
                  <a:pt x="2895641" y="129515"/>
                  <a:pt x="2895641" y="289279"/>
                </a:cubicBezTo>
                <a:lnTo>
                  <a:pt x="2895641" y="624386"/>
                </a:lnTo>
                <a:lnTo>
                  <a:pt x="2895641" y="1446358"/>
                </a:lnTo>
                <a:lnTo>
                  <a:pt x="2895641" y="1735637"/>
                </a:lnTo>
                <a:lnTo>
                  <a:pt x="2895640" y="1735637"/>
                </a:lnTo>
                <a:lnTo>
                  <a:pt x="2606362" y="1735637"/>
                </a:lnTo>
                <a:lnTo>
                  <a:pt x="2606361" y="1735637"/>
                </a:lnTo>
                <a:lnTo>
                  <a:pt x="2086232" y="1735637"/>
                </a:lnTo>
                <a:lnTo>
                  <a:pt x="2049934" y="1840053"/>
                </a:lnTo>
                <a:lnTo>
                  <a:pt x="845710" y="1840053"/>
                </a:lnTo>
                <a:lnTo>
                  <a:pt x="809412" y="1735637"/>
                </a:lnTo>
                <a:lnTo>
                  <a:pt x="289279" y="1735637"/>
                </a:lnTo>
                <a:lnTo>
                  <a:pt x="1" y="1735637"/>
                </a:lnTo>
                <a:lnTo>
                  <a:pt x="1" y="1446363"/>
                </a:lnTo>
                <a:lnTo>
                  <a:pt x="0" y="1446358"/>
                </a:lnTo>
                <a:lnTo>
                  <a:pt x="0" y="289279"/>
                </a:lnTo>
                <a:cubicBezTo>
                  <a:pt x="0" y="129515"/>
                  <a:pt x="129515" y="0"/>
                  <a:pt x="289279" y="0"/>
                </a:cubicBezTo>
                <a:close/>
              </a:path>
            </a:pathLst>
          </a:custGeom>
          <a:solidFill>
            <a:schemeClr val="accent1">
              <a:lumMod val="20000"/>
              <a:lumOff val="80000"/>
            </a:schemeClr>
          </a:solidFill>
          <a:ln>
            <a:noFill/>
          </a:ln>
        </p:spPr>
        <p:style>
          <a:lnRef idx="2">
            <a:srgbClr val="92D050">
              <a:shade val="50000"/>
            </a:srgbClr>
          </a:lnRef>
          <a:fillRef idx="1">
            <a:srgbClr val="92D050"/>
          </a:fillRef>
          <a:effectRef idx="0">
            <a:srgbClr val="92D050"/>
          </a:effectRef>
          <a:fontRef idx="minor">
            <a:sysClr val="window" lastClr="FFFFFF"/>
          </a:fontRef>
        </p:style>
        <p:txBody>
          <a:bodyPr rot="0" spcFirstLastPara="0" vertOverflow="overflow" horzOverflow="overflow" vert="horz" wrap="square" lIns="91440" tIns="72000" rIns="91440" bIns="72000" numCol="1" spcCol="0" rtlCol="0" fromWordArt="0" anchor="ctr" anchorCtr="0" forceAA="0" compatLnSpc="1">
            <a:normAutofit/>
          </a:bodyPr>
          <a:lstStyle/>
          <a:p>
            <a:pPr marL="285750" indent="-285750">
              <a:lnSpc>
                <a:spcPct val="150000"/>
              </a:lnSpc>
              <a:buFont typeface="Arial" panose="02080604020202020204" pitchFamily="34" charset="0"/>
              <a:buChar char="•"/>
            </a:pPr>
            <a:r>
              <a:rPr lang="zh-CN" altLang="en-US" sz="1400" spc="150">
                <a:solidFill>
                  <a:schemeClr val="tx1"/>
                </a:solidFill>
                <a:latin typeface="华文宋体" panose="02010600040101010101" charset="-122"/>
                <a:ea typeface="华文宋体" panose="02010600040101010101" charset="-122"/>
              </a:rPr>
              <a:t>监理单位还应将建筑废弃物排放处置纳入监理范围。</a:t>
            </a:r>
            <a:endParaRPr lang="da-DK" altLang="zh-CN" sz="1400" spc="150" dirty="0">
              <a:solidFill>
                <a:schemeClr val="tx1"/>
              </a:solidFill>
              <a:latin typeface="华文宋体" panose="02010600040101010101" charset="-122"/>
              <a:ea typeface="华文宋体" panose="02010600040101010101" charset="-122"/>
            </a:endParaRPr>
          </a:p>
        </p:txBody>
      </p:sp>
      <p:sp>
        <p:nvSpPr>
          <p:cNvPr id="10" name="标题 1"/>
          <p:cNvSpPr>
            <a:spLocks noGrp="1"/>
          </p:cNvSpPr>
          <p:nvPr/>
        </p:nvSpPr>
        <p:spPr>
          <a:xfrm>
            <a:off x="252730" y="321945"/>
            <a:ext cx="7786370" cy="854075"/>
          </a:xfrm>
          <a:prstGeom prst="rect">
            <a:avLst/>
          </a:prstGeom>
        </p:spPr>
        <p:txBody>
          <a:bodyPr vert="horz" wrap="square" lIns="91440" tIns="45720" rIns="91440" bIns="4572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l">
              <a:buClrTx/>
              <a:buSzTx/>
              <a:buFontTx/>
            </a:pPr>
            <a:r>
              <a:rPr lang="zh-CN" altLang="en-US" sz="2800">
                <a:solidFill>
                  <a:schemeClr val="accent1"/>
                </a:solidFill>
                <a:latin typeface="微软雅黑" panose="020B0503020204020204" charset="-122"/>
                <a:ea typeface="微软雅黑" panose="020B0503020204020204" charset="-122"/>
                <a:sym typeface="+mn-ea"/>
              </a:rPr>
              <a:t>六</a:t>
            </a:r>
            <a:r>
              <a:rPr lang="zh-CN" altLang="en-US" sz="2800" b="0">
                <a:solidFill>
                  <a:schemeClr val="accent1"/>
                </a:solidFill>
                <a:latin typeface="微软雅黑" panose="020B0503020204020204" charset="-122"/>
                <a:ea typeface="微软雅黑" panose="020B0503020204020204" charset="-122"/>
                <a:sym typeface="+mn-ea"/>
              </a:rPr>
              <a:t>、拆除施工</a:t>
            </a:r>
            <a:r>
              <a:rPr lang="zh-CN" altLang="en-US" sz="2800">
                <a:solidFill>
                  <a:schemeClr val="accent1"/>
                </a:solidFill>
                <a:latin typeface="微软雅黑" panose="020B0503020204020204" charset="-122"/>
                <a:ea typeface="微软雅黑" panose="020B0503020204020204" charset="-122"/>
                <a:sym typeface="+mn-ea"/>
              </a:rPr>
              <a:t>管理</a:t>
            </a:r>
            <a:r>
              <a:rPr lang="en-US" altLang="zh-CN" sz="2800" b="0">
                <a:solidFill>
                  <a:schemeClr val="accent1"/>
                </a:solidFill>
                <a:latin typeface="微软雅黑" panose="020B0503020204020204" charset="-122"/>
                <a:ea typeface="微软雅黑" panose="020B0503020204020204" charset="-122"/>
                <a:sym typeface="+mn-ea"/>
              </a:rPr>
              <a:t>——</a:t>
            </a:r>
            <a:r>
              <a:rPr lang="zh-CN" altLang="en-US" sz="2800">
                <a:solidFill>
                  <a:schemeClr val="accent1"/>
                </a:solidFill>
                <a:latin typeface="微软雅黑" panose="020B0503020204020204" charset="-122"/>
                <a:ea typeface="微软雅黑" panose="020B0503020204020204" charset="-122"/>
                <a:sym typeface="+mn-ea"/>
              </a:rPr>
              <a:t>监理</a:t>
            </a:r>
            <a:r>
              <a:rPr lang="zh-CN" altLang="en-US" sz="2800" b="0">
                <a:solidFill>
                  <a:schemeClr val="accent1"/>
                </a:solidFill>
                <a:latin typeface="微软雅黑" panose="020B0503020204020204" charset="-122"/>
                <a:ea typeface="微软雅黑" panose="020B0503020204020204" charset="-122"/>
                <a:sym typeface="+mn-ea"/>
              </a:rPr>
              <a:t>单位具体措施</a:t>
            </a:r>
            <a:endParaRPr lang="en-US" altLang="zh-CN" sz="2800" b="0">
              <a:solidFill>
                <a:schemeClr val="accent1"/>
              </a:solidFill>
              <a:latin typeface="微软雅黑" panose="020B0503020204020204" charset="-122"/>
              <a:ea typeface="微软雅黑" panose="020B0503020204020204" charset="-122"/>
              <a:sym typeface="+mn-ea"/>
            </a:endParaRPr>
          </a:p>
        </p:txBody>
      </p:sp>
    </p:spTree>
    <p:custDataLst>
      <p:tags r:id="rId14"/>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7" name="图片 6" descr="1 (11)"/>
          <p:cNvPicPr>
            <a:picLocks noChangeAspect="1"/>
          </p:cNvPicPr>
          <p:nvPr>
            <p:custDataLst>
              <p:tags r:id="rId1"/>
            </p:custDataLst>
          </p:nvPr>
        </p:nvPicPr>
        <p:blipFill>
          <a:blip r:embed="rId2"/>
          <a:stretch>
            <a:fillRect/>
          </a:stretch>
        </p:blipFill>
        <p:spPr>
          <a:xfrm>
            <a:off x="0" y="6137910"/>
            <a:ext cx="720090" cy="720090"/>
          </a:xfrm>
          <a:prstGeom prst="rect">
            <a:avLst/>
          </a:prstGeom>
        </p:spPr>
      </p:pic>
      <p:pic>
        <p:nvPicPr>
          <p:cNvPr id="6" name="图片 5" descr="1 (12)"/>
          <p:cNvPicPr>
            <a:picLocks noChangeAspect="1"/>
          </p:cNvPicPr>
          <p:nvPr>
            <p:custDataLst>
              <p:tags r:id="rId3"/>
            </p:custDataLst>
          </p:nvPr>
        </p:nvPicPr>
        <p:blipFill>
          <a:blip r:embed="rId4"/>
          <a:stretch>
            <a:fillRect/>
          </a:stretch>
        </p:blipFill>
        <p:spPr>
          <a:xfrm>
            <a:off x="11471910" y="0"/>
            <a:ext cx="720090" cy="720090"/>
          </a:xfrm>
          <a:prstGeom prst="rect">
            <a:avLst/>
          </a:prstGeom>
        </p:spPr>
      </p:pic>
      <p:sp>
        <p:nvSpPr>
          <p:cNvPr id="340" name="矩形: 圆角 339"/>
          <p:cNvSpPr/>
          <p:nvPr>
            <p:custDataLst>
              <p:tags r:id="rId5"/>
            </p:custDataLst>
          </p:nvPr>
        </p:nvSpPr>
        <p:spPr>
          <a:xfrm>
            <a:off x="275590" y="2833051"/>
            <a:ext cx="2285365" cy="1894523"/>
          </a:xfrm>
          <a:prstGeom prst="roundRect">
            <a:avLst>
              <a:gd name="adj" fmla="val 3420"/>
            </a:avLst>
          </a:prstGeom>
          <a:solidFill>
            <a:sysClr val="window" lastClr="FFFFFF">
              <a:lumMod val="95000"/>
            </a:sysClr>
          </a:solidFill>
          <a:ln>
            <a:solidFill>
              <a:srgbClr val="000000"/>
            </a:solidFill>
          </a:ln>
        </p:spPr>
        <p:style>
          <a:lnRef idx="2">
            <a:srgbClr val="8590CA">
              <a:shade val="50000"/>
            </a:srgbClr>
          </a:lnRef>
          <a:fillRef idx="1">
            <a:srgbClr val="8590CA"/>
          </a:fillRef>
          <a:effectRef idx="0">
            <a:srgbClr val="8590CA"/>
          </a:effectRef>
          <a:fontRef idx="minor">
            <a:sysClr val="window" lastClr="FFFFFF"/>
          </a:fontRef>
        </p:style>
        <p:txBody>
          <a:bodyPr rtlCol="0" anchor="ctr"/>
          <a:lstStyle/>
          <a:p>
            <a:pPr>
              <a:lnSpc>
                <a:spcPct val="120000"/>
              </a:lnSpc>
            </a:pPr>
            <a:r>
              <a:rPr lang="zh-CN" altLang="zh-CN" sz="1400">
                <a:solidFill>
                  <a:sysClr val="windowText" lastClr="000000">
                    <a:lumMod val="75000"/>
                    <a:lumOff val="25000"/>
                  </a:sysClr>
                </a:solidFill>
                <a:latin typeface="Arial" panose="02080604020202020204" pitchFamily="34" charset="0"/>
                <a:ea typeface="微软雅黑" panose="020B0503020204020204" charset="-122"/>
              </a:rPr>
              <a:t>对建筑物拆除工程安全文明施工及建筑废弃物处置管理工作进行业务指导，对拆除工程的实施情况进行不定期抽查，并协助辖区街道办对相关违法行为进行查处</a:t>
            </a:r>
            <a:r>
              <a:rPr lang="zh-CN" altLang="en-US" sz="1400">
                <a:solidFill>
                  <a:sysClr val="windowText" lastClr="000000">
                    <a:lumMod val="75000"/>
                    <a:lumOff val="25000"/>
                  </a:sysClr>
                </a:solidFill>
                <a:latin typeface="Arial" panose="02080604020202020204" pitchFamily="34" charset="0"/>
                <a:ea typeface="微软雅黑" panose="020B0503020204020204" charset="-122"/>
              </a:rPr>
              <a:t>。</a:t>
            </a:r>
            <a:endParaRPr lang="zh-CN" altLang="en-US" sz="1400">
              <a:solidFill>
                <a:sysClr val="windowText" lastClr="000000">
                  <a:lumMod val="75000"/>
                  <a:lumOff val="25000"/>
                </a:sysClr>
              </a:solidFill>
              <a:latin typeface="Arial" panose="02080604020202020204" pitchFamily="34" charset="0"/>
              <a:ea typeface="微软雅黑" panose="020B0503020204020204" charset="-122"/>
              <a:sym typeface="+mn-ea"/>
            </a:endParaRPr>
          </a:p>
        </p:txBody>
      </p:sp>
      <p:sp>
        <p:nvSpPr>
          <p:cNvPr id="342" name="文本框 341"/>
          <p:cNvSpPr txBox="1"/>
          <p:nvPr>
            <p:custDataLst>
              <p:tags r:id="rId6"/>
            </p:custDataLst>
          </p:nvPr>
        </p:nvSpPr>
        <p:spPr>
          <a:xfrm>
            <a:off x="366395" y="3220085"/>
            <a:ext cx="2194560" cy="535940"/>
          </a:xfrm>
          <a:prstGeom prst="rect">
            <a:avLst/>
          </a:prstGeom>
          <a:noFill/>
        </p:spPr>
        <p:txBody>
          <a:bodyPr wrap="square" rtlCol="0">
            <a:normAutofit/>
          </a:bodyPr>
          <a:lstStyle/>
          <a:p>
            <a:pPr>
              <a:lnSpc>
                <a:spcPct val="120000"/>
              </a:lnSpc>
            </a:pPr>
            <a:endParaRPr lang="zh-CN" altLang="en-US" sz="1400">
              <a:solidFill>
                <a:sysClr val="windowText" lastClr="000000">
                  <a:lumMod val="75000"/>
                  <a:lumOff val="25000"/>
                </a:sysClr>
              </a:solidFill>
              <a:latin typeface="Arial" panose="02080604020202020204" pitchFamily="34" charset="0"/>
              <a:ea typeface="微软雅黑" panose="020B0503020204020204" charset="-122"/>
              <a:sym typeface="+mn-ea"/>
            </a:endParaRPr>
          </a:p>
        </p:txBody>
      </p:sp>
      <p:cxnSp>
        <p:nvCxnSpPr>
          <p:cNvPr id="288" name="꺾인 연결선 146"/>
          <p:cNvCxnSpPr/>
          <p:nvPr>
            <p:custDataLst>
              <p:tags r:id="rId7"/>
            </p:custDataLst>
          </p:nvPr>
        </p:nvCxnSpPr>
        <p:spPr>
          <a:xfrm rot="16200000">
            <a:off x="2936240" y="1076960"/>
            <a:ext cx="3175" cy="3285490"/>
          </a:xfrm>
          <a:prstGeom prst="bentConnector3">
            <a:avLst>
              <a:gd name="adj1" fmla="val 7550000"/>
            </a:avLst>
          </a:prstGeom>
          <a:ln w="19050">
            <a:solidFill>
              <a:sysClr val="windowText" lastClr="000000"/>
            </a:solidFill>
          </a:ln>
        </p:spPr>
        <p:style>
          <a:lnRef idx="1">
            <a:sysClr val="windowText" lastClr="000000"/>
          </a:lnRef>
          <a:fillRef idx="0">
            <a:sysClr val="windowText" lastClr="000000"/>
          </a:fillRef>
          <a:effectRef idx="0">
            <a:sysClr val="windowText" lastClr="000000"/>
          </a:effectRef>
          <a:fontRef idx="minor">
            <a:sysClr val="windowText" lastClr="000000"/>
          </a:fontRef>
        </p:style>
      </p:cxnSp>
      <p:sp>
        <p:nvSpPr>
          <p:cNvPr id="292" name="矩形: 圆角 291"/>
          <p:cNvSpPr/>
          <p:nvPr>
            <p:custDataLst>
              <p:tags r:id="rId8"/>
            </p:custDataLst>
          </p:nvPr>
        </p:nvSpPr>
        <p:spPr>
          <a:xfrm>
            <a:off x="3413125" y="2874646"/>
            <a:ext cx="2293620" cy="913130"/>
          </a:xfrm>
          <a:prstGeom prst="roundRect">
            <a:avLst>
              <a:gd name="adj" fmla="val 3420"/>
            </a:avLst>
          </a:prstGeom>
          <a:solidFill>
            <a:sysClr val="window" lastClr="FFFFFF">
              <a:lumMod val="95000"/>
            </a:sysClr>
          </a:solidFill>
          <a:ln>
            <a:solidFill>
              <a:srgbClr val="000000"/>
            </a:solidFill>
          </a:ln>
        </p:spPr>
        <p:style>
          <a:lnRef idx="2">
            <a:srgbClr val="8590CA">
              <a:shade val="50000"/>
            </a:srgbClr>
          </a:lnRef>
          <a:fillRef idx="1">
            <a:srgbClr val="8590CA"/>
          </a:fillRef>
          <a:effectRef idx="0">
            <a:srgbClr val="8590CA"/>
          </a:effectRef>
          <a:fontRef idx="minor">
            <a:sysClr val="window" lastClr="FFFFFF"/>
          </a:fontRef>
        </p:style>
        <p:txBody>
          <a:bodyPr rtlCol="0" anchor="ctr"/>
          <a:lstStyle/>
          <a:p>
            <a:pPr>
              <a:lnSpc>
                <a:spcPct val="120000"/>
              </a:lnSpc>
            </a:pPr>
            <a:r>
              <a:rPr lang="zh-CN" altLang="en-US" sz="1400">
                <a:solidFill>
                  <a:schemeClr val="tx1"/>
                </a:solidFill>
                <a:latin typeface="Arial" panose="02080604020202020204" pitchFamily="34" charset="0"/>
                <a:ea typeface="微软雅黑" panose="020B0503020204020204" charset="-122"/>
              </a:rPr>
              <a:t>对各街道办事处报送存在较大安全隐患的项目予以重点检查</a:t>
            </a:r>
            <a:endParaRPr lang="zh-CN" altLang="en-US" sz="1400">
              <a:solidFill>
                <a:schemeClr val="tx1"/>
              </a:solidFill>
              <a:latin typeface="Arial" panose="02080604020202020204" pitchFamily="34" charset="0"/>
              <a:ea typeface="微软雅黑" panose="020B0503020204020204" charset="-122"/>
            </a:endParaRPr>
          </a:p>
        </p:txBody>
      </p:sp>
      <p:sp>
        <p:nvSpPr>
          <p:cNvPr id="347" name="矩形: 圆角 346"/>
          <p:cNvSpPr/>
          <p:nvPr>
            <p:custDataLst>
              <p:tags r:id="rId9"/>
            </p:custDataLst>
          </p:nvPr>
        </p:nvSpPr>
        <p:spPr>
          <a:xfrm>
            <a:off x="3411855" y="4201795"/>
            <a:ext cx="2266951" cy="1662428"/>
          </a:xfrm>
          <a:prstGeom prst="roundRect">
            <a:avLst>
              <a:gd name="adj" fmla="val 3420"/>
            </a:avLst>
          </a:prstGeom>
          <a:solidFill>
            <a:sysClr val="window" lastClr="FFFFFF">
              <a:lumMod val="95000"/>
            </a:sysClr>
          </a:solidFill>
          <a:ln>
            <a:solidFill>
              <a:srgbClr val="000000"/>
            </a:solidFill>
          </a:ln>
        </p:spPr>
        <p:style>
          <a:lnRef idx="2">
            <a:srgbClr val="8590CA">
              <a:shade val="50000"/>
            </a:srgbClr>
          </a:lnRef>
          <a:fillRef idx="1">
            <a:srgbClr val="8590CA"/>
          </a:fillRef>
          <a:effectRef idx="0">
            <a:srgbClr val="8590CA"/>
          </a:effectRef>
          <a:fontRef idx="minor">
            <a:sysClr val="window" lastClr="FFFFFF"/>
          </a:fontRef>
        </p:style>
        <p:txBody>
          <a:bodyPr rtlCol="0" anchor="ctr"/>
          <a:lstStyle/>
          <a:p>
            <a:pPr>
              <a:lnSpc>
                <a:spcPct val="120000"/>
              </a:lnSpc>
            </a:pPr>
            <a:r>
              <a:rPr lang="zh-CN" altLang="en-US" sz="1400">
                <a:solidFill>
                  <a:schemeClr val="tx1"/>
                </a:solidFill>
                <a:latin typeface="Arial" panose="02080604020202020204" pitchFamily="34" charset="0"/>
                <a:ea typeface="微软雅黑" panose="020B0503020204020204" charset="-122"/>
              </a:rPr>
              <a:t>对存在较大安全隐患且无正当理由未在限定时间内落实整改的项目，可报送区应急管理局，由区应急管理局结合工作职责对相关单位进行处理。</a:t>
            </a:r>
            <a:endParaRPr lang="zh-CN" altLang="en-US" sz="1400">
              <a:solidFill>
                <a:schemeClr val="tx1"/>
              </a:solidFill>
              <a:latin typeface="Arial" panose="02080604020202020204" pitchFamily="34" charset="0"/>
              <a:ea typeface="微软雅黑" panose="020B0503020204020204" charset="-122"/>
            </a:endParaRPr>
          </a:p>
        </p:txBody>
      </p:sp>
      <p:sp>
        <p:nvSpPr>
          <p:cNvPr id="2" name="文本框 1"/>
          <p:cNvSpPr txBox="1"/>
          <p:nvPr/>
        </p:nvSpPr>
        <p:spPr>
          <a:xfrm>
            <a:off x="1463675" y="1838245"/>
            <a:ext cx="2811463" cy="369332"/>
          </a:xfrm>
          <a:prstGeom prst="rect">
            <a:avLst/>
          </a:prstGeom>
          <a:solidFill>
            <a:srgbClr val="9BBB59"/>
          </a:solidFill>
          <a:ln>
            <a:solidFill>
              <a:srgbClr val="9BBB59"/>
            </a:solidFill>
          </a:ln>
        </p:spPr>
        <p:txBody>
          <a:bodyPr wrap="square" rtlCol="0">
            <a:spAutoFit/>
          </a:bodyPr>
          <a:lstStyle/>
          <a:p>
            <a:pPr algn="ctr"/>
            <a:r>
              <a:rPr lang="en-US" altLang="zh-CN" b="1" spc="300">
                <a:solidFill>
                  <a:prstClr val="white"/>
                </a:solidFill>
                <a:latin typeface="微软雅黑" panose="020B0503020204020204" charset="-122"/>
                <a:ea typeface="微软雅黑" panose="020B0503020204020204" charset="-122"/>
                <a:cs typeface="Open Sans" panose="020B0606030504020204" pitchFamily="34" charset="0"/>
              </a:rPr>
              <a:t> </a:t>
            </a:r>
            <a:r>
              <a:rPr lang="zh-CN" altLang="en-US" b="1" spc="300">
                <a:solidFill>
                  <a:prstClr val="white"/>
                </a:solidFill>
                <a:latin typeface="微软雅黑" panose="020B0503020204020204" charset="-122"/>
                <a:ea typeface="微软雅黑" panose="020B0503020204020204" charset="-122"/>
                <a:cs typeface="Open Sans" panose="020B0606030504020204" pitchFamily="34" charset="0"/>
              </a:rPr>
              <a:t>区住房和建设局监督</a:t>
            </a:r>
            <a:endParaRPr lang="zh-CN" altLang="en-US" b="1" spc="300" dirty="0">
              <a:solidFill>
                <a:prstClr val="white"/>
              </a:solidFill>
              <a:latin typeface="微软雅黑" panose="020B0503020204020204" charset="-122"/>
              <a:ea typeface="微软雅黑" panose="020B0503020204020204" charset="-122"/>
              <a:cs typeface="Open Sans" panose="020B0606030504020204" pitchFamily="34" charset="0"/>
            </a:endParaRPr>
          </a:p>
        </p:txBody>
      </p:sp>
      <p:cxnSp>
        <p:nvCxnSpPr>
          <p:cNvPr id="4" name="Straight Connector 3"/>
          <p:cNvCxnSpPr/>
          <p:nvPr>
            <p:custDataLst>
              <p:tags r:id="rId10"/>
            </p:custDataLst>
          </p:nvPr>
        </p:nvCxnSpPr>
        <p:spPr>
          <a:xfrm flipH="1">
            <a:off x="5973445" y="1108710"/>
            <a:ext cx="20320" cy="5029200"/>
          </a:xfrm>
          <a:prstGeom prst="line">
            <a:avLst/>
          </a:prstGeom>
          <a:ln>
            <a:solidFill>
              <a:sysClr val="window" lastClr="FFFFFF">
                <a:lumMod val="75000"/>
              </a:sysClr>
            </a:solidFill>
            <a:prstDash val="dash"/>
          </a:ln>
        </p:spPr>
        <p:style>
          <a:lnRef idx="1">
            <a:srgbClr val="1F74AD"/>
          </a:lnRef>
          <a:fillRef idx="0">
            <a:srgbClr val="1F74AD"/>
          </a:fillRef>
          <a:effectRef idx="0">
            <a:srgbClr val="1F74AD"/>
          </a:effectRef>
          <a:fontRef idx="minor">
            <a:srgbClr val="000000"/>
          </a:fontRef>
        </p:style>
      </p:cxnSp>
      <p:sp>
        <p:nvSpPr>
          <p:cNvPr id="23" name="Freeform 22"/>
          <p:cNvSpPr/>
          <p:nvPr>
            <p:custDataLst>
              <p:tags r:id="rId11"/>
            </p:custDataLst>
          </p:nvPr>
        </p:nvSpPr>
        <p:spPr>
          <a:xfrm>
            <a:off x="6209982" y="2057320"/>
            <a:ext cx="483235" cy="3861594"/>
          </a:xfrm>
          <a:custGeom>
            <a:avLst/>
            <a:gdLst>
              <a:gd name="connsiteX0" fmla="*/ 0 w 3527802"/>
              <a:gd name="connsiteY0" fmla="*/ 0 h 670282"/>
              <a:gd name="connsiteX1" fmla="*/ 3527802 w 3527802"/>
              <a:gd name="connsiteY1" fmla="*/ 0 h 670282"/>
              <a:gd name="connsiteX2" fmla="*/ 3527802 w 3527802"/>
              <a:gd name="connsiteY2" fmla="*/ 670282 h 670282"/>
              <a:gd name="connsiteX3" fmla="*/ 0 w 3527802"/>
              <a:gd name="connsiteY3" fmla="*/ 670282 h 670282"/>
              <a:gd name="connsiteX4" fmla="*/ 0 w 3527802"/>
              <a:gd name="connsiteY4" fmla="*/ 0 h 6702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27802" h="670282">
                <a:moveTo>
                  <a:pt x="0" y="0"/>
                </a:moveTo>
                <a:lnTo>
                  <a:pt x="3527802" y="0"/>
                </a:lnTo>
                <a:lnTo>
                  <a:pt x="3527802" y="670282"/>
                </a:lnTo>
                <a:lnTo>
                  <a:pt x="0" y="670282"/>
                </a:lnTo>
                <a:lnTo>
                  <a:pt x="0" y="0"/>
                </a:lnTo>
                <a:close/>
              </a:path>
            </a:pathLst>
          </a:custGeom>
          <a:solidFill>
            <a:srgbClr val="9BBB59"/>
          </a:solidFill>
          <a:ln>
            <a:solidFill>
              <a:srgbClr val="92D050"/>
            </a:solidFill>
          </a:ln>
        </p:spPr>
        <p:style>
          <a:lnRef idx="2">
            <a:sysClr val="window" lastClr="FFFFFF">
              <a:hueOff val="0"/>
              <a:satOff val="0"/>
              <a:lumOff val="0"/>
              <a:alphaOff val="0"/>
            </a:sysClr>
          </a:lnRef>
          <a:fillRef idx="1">
            <a:srgbClr val="3498DB">
              <a:shade val="80000"/>
              <a:hueOff val="0"/>
              <a:satOff val="0"/>
              <a:lumOff val="0"/>
              <a:alphaOff val="0"/>
            </a:srgbClr>
          </a:fillRef>
          <a:effectRef idx="0">
            <a:srgbClr val="3498DB">
              <a:shade val="80000"/>
              <a:hueOff val="0"/>
              <a:satOff val="0"/>
              <a:lumOff val="0"/>
              <a:alphaOff val="0"/>
            </a:srgbClr>
          </a:effectRef>
          <a:fontRef idx="minor">
            <a:sysClr val="window" lastClr="FFFFFF"/>
          </a:fontRef>
        </p:style>
        <p:txBody>
          <a:bodyPr spcFirstLastPara="0" vert="horz" wrap="square" lIns="90000" tIns="7620" rIns="90000" bIns="7620" numCol="1" spcCol="1270" anchor="ctr" anchorCtr="0">
            <a:normAutofit/>
          </a:bodyPr>
          <a:lstStyle/>
          <a:p>
            <a:pPr lvl="0" algn="ctr" defTabSz="533400">
              <a:lnSpc>
                <a:spcPct val="120000"/>
              </a:lnSpc>
              <a:spcBef>
                <a:spcPct val="0"/>
              </a:spcBef>
              <a:spcAft>
                <a:spcPct val="35000"/>
              </a:spcAft>
              <a:defRPr/>
            </a:pPr>
            <a:r>
              <a:rPr lang="zh-CN" altLang="en-US" b="1" spc="300">
                <a:solidFill>
                  <a:prstClr val="white"/>
                </a:solidFill>
                <a:latin typeface="微软雅黑" panose="020B0503020204020204" charset="-122"/>
                <a:ea typeface="微软雅黑" panose="020B0503020204020204" charset="-122"/>
                <a:cs typeface="Open Sans" panose="020B0606030504020204" pitchFamily="34" charset="0"/>
              </a:rPr>
              <a:t>街道办事处监督</a:t>
            </a:r>
            <a:endParaRPr lang="zh-CN" altLang="en-US" b="1" spc="300" dirty="0">
              <a:solidFill>
                <a:prstClr val="white"/>
              </a:solidFill>
              <a:latin typeface="微软雅黑" panose="020B0503020204020204" charset="-122"/>
              <a:ea typeface="微软雅黑" panose="020B0503020204020204" charset="-122"/>
              <a:cs typeface="Open Sans" panose="020B0606030504020204" pitchFamily="34" charset="0"/>
            </a:endParaRPr>
          </a:p>
        </p:txBody>
      </p:sp>
      <p:sp>
        <p:nvSpPr>
          <p:cNvPr id="24" name="Freeform 23"/>
          <p:cNvSpPr/>
          <p:nvPr>
            <p:custDataLst>
              <p:tags r:id="rId12"/>
            </p:custDataLst>
          </p:nvPr>
        </p:nvSpPr>
        <p:spPr>
          <a:xfrm>
            <a:off x="7392670" y="757555"/>
            <a:ext cx="4457700" cy="1456055"/>
          </a:xfrm>
          <a:custGeom>
            <a:avLst/>
            <a:gdLst>
              <a:gd name="connsiteX0" fmla="*/ 0 w 2198526"/>
              <a:gd name="connsiteY0" fmla="*/ 0 h 670282"/>
              <a:gd name="connsiteX1" fmla="*/ 2198526 w 2198526"/>
              <a:gd name="connsiteY1" fmla="*/ 0 h 670282"/>
              <a:gd name="connsiteX2" fmla="*/ 2198526 w 2198526"/>
              <a:gd name="connsiteY2" fmla="*/ 670282 h 670282"/>
              <a:gd name="connsiteX3" fmla="*/ 0 w 2198526"/>
              <a:gd name="connsiteY3" fmla="*/ 670282 h 670282"/>
              <a:gd name="connsiteX4" fmla="*/ 0 w 2198526"/>
              <a:gd name="connsiteY4" fmla="*/ 0 h 6702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98526" h="670282">
                <a:moveTo>
                  <a:pt x="0" y="0"/>
                </a:moveTo>
                <a:lnTo>
                  <a:pt x="2198526" y="0"/>
                </a:lnTo>
                <a:lnTo>
                  <a:pt x="2198526" y="670282"/>
                </a:lnTo>
                <a:lnTo>
                  <a:pt x="0" y="670282"/>
                </a:lnTo>
                <a:lnTo>
                  <a:pt x="0" y="0"/>
                </a:lnTo>
                <a:close/>
              </a:path>
            </a:pathLst>
          </a:custGeom>
          <a:solidFill>
            <a:schemeClr val="bg1">
              <a:lumMod val="85000"/>
            </a:schemeClr>
          </a:solidFill>
          <a:ln>
            <a:noFill/>
          </a:ln>
        </p:spPr>
        <p:style>
          <a:lnRef idx="2">
            <a:sysClr val="window" lastClr="FFFFFF">
              <a:hueOff val="0"/>
              <a:satOff val="0"/>
              <a:lumOff val="0"/>
              <a:alphaOff val="0"/>
            </a:sysClr>
          </a:lnRef>
          <a:fillRef idx="1">
            <a:srgbClr val="3498DB">
              <a:shade val="80000"/>
              <a:hueOff val="0"/>
              <a:satOff val="0"/>
              <a:lumOff val="0"/>
              <a:alphaOff val="0"/>
            </a:srgbClr>
          </a:fillRef>
          <a:effectRef idx="0">
            <a:srgbClr val="3498DB">
              <a:shade val="80000"/>
              <a:hueOff val="0"/>
              <a:satOff val="0"/>
              <a:lumOff val="0"/>
              <a:alphaOff val="0"/>
            </a:srgbClr>
          </a:effectRef>
          <a:fontRef idx="minor">
            <a:sysClr val="window" lastClr="FFFFFF"/>
          </a:fontRef>
        </p:style>
        <p:txBody>
          <a:bodyPr spcFirstLastPara="0" vert="horz" wrap="square" lIns="90000" tIns="46800" rIns="90000" bIns="46800" numCol="1" spcCol="1270" anchor="ctr" anchorCtr="0">
            <a:noAutofit/>
          </a:bodyPr>
          <a:lstStyle/>
          <a:p>
            <a:pPr marL="0" marR="0" lvl="0" indent="0" algn="l" defTabSz="533400" rtl="0" eaLnBrk="1" fontAlgn="auto" latinLnBrk="0" hangingPunct="1">
              <a:lnSpc>
                <a:spcPct val="120000"/>
              </a:lnSpc>
              <a:spcBef>
                <a:spcPct val="0"/>
              </a:spcBef>
              <a:spcAft>
                <a:spcPct val="35000"/>
              </a:spcAft>
              <a:buClrTx/>
              <a:buSzTx/>
              <a:buFontTx/>
              <a:buNone/>
              <a:defRPr/>
            </a:pPr>
            <a:r>
              <a:rPr lang="zh-CN" altLang="zh-CN" sz="1400">
                <a:solidFill>
                  <a:schemeClr val="tx1"/>
                </a:solidFill>
                <a:latin typeface="Arial" panose="02080604020202020204" pitchFamily="34" charset="0"/>
                <a:ea typeface="微软雅黑" panose="020B0503020204020204" charset="-122"/>
              </a:rPr>
              <a:t>负责辖区拆除备案工程安全的监管工作</a:t>
            </a:r>
            <a:r>
              <a:rPr lang="zh-CN" altLang="en-US" sz="1400">
                <a:solidFill>
                  <a:schemeClr val="tx1"/>
                </a:solidFill>
                <a:latin typeface="Arial" panose="02080604020202020204" pitchFamily="34" charset="0"/>
                <a:ea typeface="微软雅黑" panose="020B0503020204020204" charset="-122"/>
              </a:rPr>
              <a:t>，做好辖区内拆除备案项目的检查、监督、管理工作，原则上在每个项目开始拆除时进行首次检查，以后每月不少于一次到现场进行检查工作，并将检查情况上传至龙岗区建筑废弃物管理系统。</a:t>
            </a:r>
            <a:endParaRPr lang="zh-CN" altLang="en-US" sz="1400" dirty="0">
              <a:solidFill>
                <a:schemeClr val="tx1"/>
              </a:solidFill>
              <a:latin typeface="Arial" panose="02080604020202020204" pitchFamily="34" charset="0"/>
              <a:ea typeface="微软雅黑" panose="020B0503020204020204" charset="-122"/>
            </a:endParaRPr>
          </a:p>
        </p:txBody>
      </p:sp>
      <p:sp>
        <p:nvSpPr>
          <p:cNvPr id="28" name="Freeform 27"/>
          <p:cNvSpPr/>
          <p:nvPr>
            <p:custDataLst>
              <p:tags r:id="rId13"/>
            </p:custDataLst>
          </p:nvPr>
        </p:nvSpPr>
        <p:spPr>
          <a:xfrm>
            <a:off x="7392670" y="3913505"/>
            <a:ext cx="4456430" cy="1166813"/>
          </a:xfrm>
          <a:custGeom>
            <a:avLst/>
            <a:gdLst>
              <a:gd name="connsiteX0" fmla="*/ 0 w 2198526"/>
              <a:gd name="connsiteY0" fmla="*/ 0 h 670282"/>
              <a:gd name="connsiteX1" fmla="*/ 2198526 w 2198526"/>
              <a:gd name="connsiteY1" fmla="*/ 0 h 670282"/>
              <a:gd name="connsiteX2" fmla="*/ 2198526 w 2198526"/>
              <a:gd name="connsiteY2" fmla="*/ 670282 h 670282"/>
              <a:gd name="connsiteX3" fmla="*/ 0 w 2198526"/>
              <a:gd name="connsiteY3" fmla="*/ 670282 h 670282"/>
              <a:gd name="connsiteX4" fmla="*/ 0 w 2198526"/>
              <a:gd name="connsiteY4" fmla="*/ 0 h 6702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98526" h="670282">
                <a:moveTo>
                  <a:pt x="0" y="0"/>
                </a:moveTo>
                <a:lnTo>
                  <a:pt x="2198526" y="0"/>
                </a:lnTo>
                <a:lnTo>
                  <a:pt x="2198526" y="670282"/>
                </a:lnTo>
                <a:lnTo>
                  <a:pt x="0" y="670282"/>
                </a:lnTo>
                <a:lnTo>
                  <a:pt x="0" y="0"/>
                </a:lnTo>
                <a:close/>
              </a:path>
            </a:pathLst>
          </a:custGeom>
          <a:solidFill>
            <a:schemeClr val="bg1">
              <a:lumMod val="85000"/>
            </a:schemeClr>
          </a:solidFill>
          <a:ln>
            <a:noFill/>
          </a:ln>
        </p:spPr>
        <p:style>
          <a:lnRef idx="2">
            <a:sysClr val="window" lastClr="FFFFFF">
              <a:hueOff val="0"/>
              <a:satOff val="0"/>
              <a:lumOff val="0"/>
              <a:alphaOff val="0"/>
            </a:sysClr>
          </a:lnRef>
          <a:fillRef idx="1">
            <a:scrgbClr r="0" g="0" b="0"/>
          </a:fillRef>
          <a:effectRef idx="0">
            <a:srgbClr val="3498DB">
              <a:tint val="99000"/>
              <a:hueOff val="0"/>
              <a:satOff val="0"/>
              <a:lumOff val="0"/>
              <a:alphaOff val="0"/>
            </a:srgbClr>
          </a:effectRef>
          <a:fontRef idx="minor">
            <a:sysClr val="window" lastClr="FFFFFF"/>
          </a:fontRef>
        </p:style>
        <p:txBody>
          <a:bodyPr spcFirstLastPara="0" vert="horz" wrap="square" lIns="90000" tIns="46800" rIns="90000" bIns="46800" numCol="1" spcCol="1270" anchor="ctr" anchorCtr="0">
            <a:noAutofit/>
          </a:bodyPr>
          <a:lstStyle/>
          <a:p>
            <a:pPr lvl="0" defTabSz="533400">
              <a:lnSpc>
                <a:spcPct val="120000"/>
              </a:lnSpc>
              <a:spcBef>
                <a:spcPct val="0"/>
              </a:spcBef>
              <a:spcAft>
                <a:spcPct val="35000"/>
              </a:spcAft>
              <a:defRPr/>
            </a:pPr>
            <a:r>
              <a:rPr lang="zh-CN" altLang="en-US" sz="1400">
                <a:solidFill>
                  <a:schemeClr val="tx1"/>
                </a:solidFill>
                <a:latin typeface="Arial" panose="02080604020202020204" pitchFamily="34" charset="0"/>
                <a:ea typeface="微软雅黑" panose="020B0503020204020204" charset="-122"/>
              </a:rPr>
              <a:t>对于检查发现的问题，需第一时间责令相关单位进行整改，拒不整改的，由街道办对项目建设、拆除承包单位、监理单位进行约谈和警示，并将相关情况报告区住房和建设局。</a:t>
            </a:r>
            <a:endParaRPr lang="zh-CN" altLang="en-US" sz="1400" dirty="0">
              <a:solidFill>
                <a:schemeClr val="tx1"/>
              </a:solidFill>
              <a:latin typeface="Arial" panose="02080604020202020204" pitchFamily="34" charset="0"/>
              <a:ea typeface="微软雅黑" panose="020B0503020204020204" charset="-122"/>
            </a:endParaRPr>
          </a:p>
        </p:txBody>
      </p:sp>
      <p:cxnSp>
        <p:nvCxnSpPr>
          <p:cNvPr id="36" name="直接箭头连接符 35"/>
          <p:cNvCxnSpPr/>
          <p:nvPr/>
        </p:nvCxnSpPr>
        <p:spPr>
          <a:xfrm>
            <a:off x="2934970" y="2230755"/>
            <a:ext cx="5715" cy="26606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37" name="直接箭头连接符 36"/>
          <p:cNvCxnSpPr/>
          <p:nvPr/>
        </p:nvCxnSpPr>
        <p:spPr>
          <a:xfrm>
            <a:off x="1295400" y="2600960"/>
            <a:ext cx="3810" cy="23812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38" name="直接箭头连接符 37"/>
          <p:cNvCxnSpPr/>
          <p:nvPr/>
        </p:nvCxnSpPr>
        <p:spPr>
          <a:xfrm>
            <a:off x="4580890" y="2600960"/>
            <a:ext cx="3810" cy="23812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39" name="直接箭头连接符 38"/>
          <p:cNvCxnSpPr/>
          <p:nvPr/>
        </p:nvCxnSpPr>
        <p:spPr>
          <a:xfrm>
            <a:off x="4554855" y="3787775"/>
            <a:ext cx="8890" cy="40068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5" name="直接箭头连接符 44"/>
          <p:cNvCxnSpPr/>
          <p:nvPr/>
        </p:nvCxnSpPr>
        <p:spPr>
          <a:xfrm>
            <a:off x="9710420" y="3634264"/>
            <a:ext cx="1270" cy="27368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
        <p:nvSpPr>
          <p:cNvPr id="48" name="标题 1"/>
          <p:cNvSpPr>
            <a:spLocks noGrp="1"/>
          </p:cNvSpPr>
          <p:nvPr/>
        </p:nvSpPr>
        <p:spPr>
          <a:xfrm>
            <a:off x="260350" y="96520"/>
            <a:ext cx="7786370" cy="854075"/>
          </a:xfrm>
          <a:prstGeom prst="rect">
            <a:avLst/>
          </a:prstGeom>
        </p:spPr>
        <p:txBody>
          <a:bodyPr vert="horz" wrap="square" lIns="91440" tIns="45720" rIns="91440" bIns="4572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l">
              <a:buClrTx/>
              <a:buSzTx/>
              <a:buFontTx/>
            </a:pPr>
            <a:r>
              <a:rPr lang="zh-CN" altLang="en-US" sz="2800">
                <a:solidFill>
                  <a:schemeClr val="accent1"/>
                </a:solidFill>
                <a:latin typeface="微软雅黑" panose="020B0503020204020204" charset="-122"/>
                <a:ea typeface="微软雅黑" panose="020B0503020204020204" charset="-122"/>
                <a:sym typeface="+mn-ea"/>
              </a:rPr>
              <a:t>七、监督管理</a:t>
            </a:r>
            <a:endParaRPr lang="en-US" altLang="zh-CN" sz="2800" b="0">
              <a:solidFill>
                <a:schemeClr val="accent1"/>
              </a:solidFill>
              <a:latin typeface="微软雅黑" panose="020B0503020204020204" charset="-122"/>
              <a:ea typeface="微软雅黑" panose="020B0503020204020204" charset="-122"/>
              <a:sym typeface="+mn-ea"/>
            </a:endParaRPr>
          </a:p>
        </p:txBody>
      </p:sp>
      <p:cxnSp>
        <p:nvCxnSpPr>
          <p:cNvPr id="49" name="直接箭头连接符 48"/>
          <p:cNvCxnSpPr/>
          <p:nvPr/>
        </p:nvCxnSpPr>
        <p:spPr>
          <a:xfrm>
            <a:off x="9697720" y="2223452"/>
            <a:ext cx="1270" cy="27368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
        <p:nvSpPr>
          <p:cNvPr id="50" name="Freeform 27"/>
          <p:cNvSpPr/>
          <p:nvPr>
            <p:custDataLst>
              <p:tags r:id="rId14"/>
            </p:custDataLst>
          </p:nvPr>
        </p:nvSpPr>
        <p:spPr>
          <a:xfrm>
            <a:off x="7392670" y="2496185"/>
            <a:ext cx="4457700" cy="1166813"/>
          </a:xfrm>
          <a:custGeom>
            <a:avLst/>
            <a:gdLst>
              <a:gd name="connsiteX0" fmla="*/ 0 w 2198526"/>
              <a:gd name="connsiteY0" fmla="*/ 0 h 670282"/>
              <a:gd name="connsiteX1" fmla="*/ 2198526 w 2198526"/>
              <a:gd name="connsiteY1" fmla="*/ 0 h 670282"/>
              <a:gd name="connsiteX2" fmla="*/ 2198526 w 2198526"/>
              <a:gd name="connsiteY2" fmla="*/ 670282 h 670282"/>
              <a:gd name="connsiteX3" fmla="*/ 0 w 2198526"/>
              <a:gd name="connsiteY3" fmla="*/ 670282 h 670282"/>
              <a:gd name="connsiteX4" fmla="*/ 0 w 2198526"/>
              <a:gd name="connsiteY4" fmla="*/ 0 h 6702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98526" h="670282">
                <a:moveTo>
                  <a:pt x="0" y="0"/>
                </a:moveTo>
                <a:lnTo>
                  <a:pt x="2198526" y="0"/>
                </a:lnTo>
                <a:lnTo>
                  <a:pt x="2198526" y="670282"/>
                </a:lnTo>
                <a:lnTo>
                  <a:pt x="0" y="670282"/>
                </a:lnTo>
                <a:lnTo>
                  <a:pt x="0" y="0"/>
                </a:lnTo>
                <a:close/>
              </a:path>
            </a:pathLst>
          </a:custGeom>
          <a:solidFill>
            <a:schemeClr val="bg1">
              <a:lumMod val="85000"/>
            </a:schemeClr>
          </a:solidFill>
          <a:ln>
            <a:noFill/>
          </a:ln>
        </p:spPr>
        <p:style>
          <a:lnRef idx="2">
            <a:sysClr val="window" lastClr="FFFFFF">
              <a:hueOff val="0"/>
              <a:satOff val="0"/>
              <a:lumOff val="0"/>
              <a:alphaOff val="0"/>
            </a:sysClr>
          </a:lnRef>
          <a:fillRef idx="1">
            <a:scrgbClr r="0" g="0" b="0"/>
          </a:fillRef>
          <a:effectRef idx="0">
            <a:srgbClr val="3498DB">
              <a:tint val="99000"/>
              <a:hueOff val="0"/>
              <a:satOff val="0"/>
              <a:lumOff val="0"/>
              <a:alphaOff val="0"/>
            </a:srgbClr>
          </a:effectRef>
          <a:fontRef idx="minor">
            <a:sysClr val="window" lastClr="FFFFFF"/>
          </a:fontRef>
        </p:style>
        <p:txBody>
          <a:bodyPr spcFirstLastPara="0" vert="horz" wrap="square" lIns="90000" tIns="46800" rIns="90000" bIns="46800" numCol="1" spcCol="1270" anchor="ctr" anchorCtr="0">
            <a:noAutofit/>
          </a:bodyPr>
          <a:lstStyle/>
          <a:p>
            <a:pPr lvl="0" algn="l" defTabSz="533400">
              <a:lnSpc>
                <a:spcPct val="120000"/>
              </a:lnSpc>
              <a:spcBef>
                <a:spcPct val="0"/>
              </a:spcBef>
              <a:spcAft>
                <a:spcPct val="35000"/>
              </a:spcAft>
              <a:defRPr/>
            </a:pPr>
            <a:r>
              <a:rPr lang="zh-CN" altLang="en-US" sz="1400">
                <a:solidFill>
                  <a:schemeClr val="tx1"/>
                </a:solidFill>
                <a:latin typeface="Arial" panose="02080604020202020204" pitchFamily="34" charset="0"/>
                <a:ea typeface="微软雅黑" panose="020B0503020204020204" charset="-122"/>
              </a:rPr>
              <a:t>现场检查内容包括但不限于：</a:t>
            </a:r>
            <a:r>
              <a:rPr lang="en-US" altLang="zh-CN" sz="1400">
                <a:solidFill>
                  <a:schemeClr val="tx1"/>
                </a:solidFill>
                <a:latin typeface="Arial" panose="02080604020202020204" pitchFamily="34" charset="0"/>
                <a:ea typeface="微软雅黑" panose="020B0503020204020204" charset="-122"/>
              </a:rPr>
              <a:t>《</a:t>
            </a:r>
            <a:r>
              <a:rPr lang="zh-CN" altLang="en-US" sz="1400">
                <a:solidFill>
                  <a:schemeClr val="tx1"/>
                </a:solidFill>
                <a:latin typeface="Arial" panose="02080604020202020204" pitchFamily="34" charset="0"/>
                <a:ea typeface="微软雅黑" panose="020B0503020204020204" charset="-122"/>
              </a:rPr>
              <a:t>备案申请承诺书</a:t>
            </a:r>
            <a:r>
              <a:rPr lang="en-US" altLang="zh-CN" sz="1400">
                <a:solidFill>
                  <a:schemeClr val="tx1"/>
                </a:solidFill>
                <a:latin typeface="Arial" panose="02080604020202020204" pitchFamily="34" charset="0"/>
                <a:ea typeface="微软雅黑" panose="020B0503020204020204" charset="-122"/>
              </a:rPr>
              <a:t>》</a:t>
            </a:r>
            <a:r>
              <a:rPr lang="zh-CN" altLang="en-US" sz="1400">
                <a:solidFill>
                  <a:schemeClr val="tx1"/>
                </a:solidFill>
                <a:latin typeface="Arial" panose="02080604020202020204" pitchFamily="34" charset="0"/>
                <a:ea typeface="微软雅黑" panose="020B0503020204020204" charset="-122"/>
              </a:rPr>
              <a:t>落实情况、安全文明施工落实情况、现场情况是否与备案申请表内容一致、是否存在非法消纳（或排放）建筑废弃物情况、是否存在安全隐患等。</a:t>
            </a:r>
            <a:endParaRPr lang="zh-CN" altLang="en-US" sz="1200" spc="300" dirty="0">
              <a:solidFill>
                <a:schemeClr val="tx1"/>
              </a:solidFill>
              <a:latin typeface="微软雅黑" panose="020B0503020204020204" charset="-122"/>
              <a:ea typeface="微软雅黑" panose="020B0503020204020204" charset="-122"/>
              <a:cs typeface="Open Sans" panose="020B0606030504020204" pitchFamily="34" charset="0"/>
            </a:endParaRPr>
          </a:p>
        </p:txBody>
      </p:sp>
      <p:sp>
        <p:nvSpPr>
          <p:cNvPr id="51" name="Freeform 27"/>
          <p:cNvSpPr/>
          <p:nvPr>
            <p:custDataLst>
              <p:tags r:id="rId15"/>
            </p:custDataLst>
          </p:nvPr>
        </p:nvSpPr>
        <p:spPr>
          <a:xfrm>
            <a:off x="7374891" y="5280816"/>
            <a:ext cx="4456430" cy="1166813"/>
          </a:xfrm>
          <a:custGeom>
            <a:avLst/>
            <a:gdLst>
              <a:gd name="connsiteX0" fmla="*/ 0 w 2198526"/>
              <a:gd name="connsiteY0" fmla="*/ 0 h 670282"/>
              <a:gd name="connsiteX1" fmla="*/ 2198526 w 2198526"/>
              <a:gd name="connsiteY1" fmla="*/ 0 h 670282"/>
              <a:gd name="connsiteX2" fmla="*/ 2198526 w 2198526"/>
              <a:gd name="connsiteY2" fmla="*/ 670282 h 670282"/>
              <a:gd name="connsiteX3" fmla="*/ 0 w 2198526"/>
              <a:gd name="connsiteY3" fmla="*/ 670282 h 670282"/>
              <a:gd name="connsiteX4" fmla="*/ 0 w 2198526"/>
              <a:gd name="connsiteY4" fmla="*/ 0 h 6702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98526" h="670282">
                <a:moveTo>
                  <a:pt x="0" y="0"/>
                </a:moveTo>
                <a:lnTo>
                  <a:pt x="2198526" y="0"/>
                </a:lnTo>
                <a:lnTo>
                  <a:pt x="2198526" y="670282"/>
                </a:lnTo>
                <a:lnTo>
                  <a:pt x="0" y="670282"/>
                </a:lnTo>
                <a:lnTo>
                  <a:pt x="0" y="0"/>
                </a:lnTo>
                <a:close/>
              </a:path>
            </a:pathLst>
          </a:custGeom>
          <a:solidFill>
            <a:schemeClr val="accent3">
              <a:lumMod val="20000"/>
              <a:lumOff val="80000"/>
            </a:schemeClr>
          </a:solidFill>
          <a:ln>
            <a:noFill/>
          </a:ln>
        </p:spPr>
        <p:style>
          <a:lnRef idx="2">
            <a:sysClr val="window" lastClr="FFFFFF">
              <a:hueOff val="0"/>
              <a:satOff val="0"/>
              <a:lumOff val="0"/>
              <a:alphaOff val="0"/>
            </a:sysClr>
          </a:lnRef>
          <a:fillRef idx="1">
            <a:scrgbClr r="0" g="0" b="0"/>
          </a:fillRef>
          <a:effectRef idx="0">
            <a:srgbClr val="3498DB">
              <a:tint val="99000"/>
              <a:hueOff val="0"/>
              <a:satOff val="0"/>
              <a:lumOff val="0"/>
              <a:alphaOff val="0"/>
            </a:srgbClr>
          </a:effectRef>
          <a:fontRef idx="minor">
            <a:sysClr val="window" lastClr="FFFFFF"/>
          </a:fontRef>
        </p:style>
        <p:txBody>
          <a:bodyPr spcFirstLastPara="0" vert="horz" wrap="square" lIns="90000" tIns="46800" rIns="90000" bIns="46800" numCol="1" spcCol="1270" anchor="ctr" anchorCtr="0">
            <a:noAutofit/>
          </a:bodyPr>
          <a:lstStyle/>
          <a:p>
            <a:pPr lvl="0" defTabSz="533400">
              <a:lnSpc>
                <a:spcPct val="120000"/>
              </a:lnSpc>
              <a:spcBef>
                <a:spcPct val="0"/>
              </a:spcBef>
              <a:spcAft>
                <a:spcPct val="35000"/>
              </a:spcAft>
              <a:defRPr/>
            </a:pPr>
            <a:r>
              <a:rPr lang="zh-CN" altLang="en-US" sz="1400">
                <a:solidFill>
                  <a:schemeClr val="tx1"/>
                </a:solidFill>
                <a:latin typeface="Arial" panose="02080604020202020204" pitchFamily="34" charset="0"/>
                <a:ea typeface="微软雅黑" panose="020B0503020204020204" charset="-122"/>
              </a:rPr>
              <a:t>做好辖区内日常巡查工作；遇需中止拆除施工或恢复作业的，应及时书面告知区住房和建设局</a:t>
            </a:r>
            <a:endParaRPr lang="zh-CN" altLang="en-US" sz="1400" dirty="0">
              <a:solidFill>
                <a:schemeClr val="tx1"/>
              </a:solidFill>
              <a:latin typeface="Arial" panose="02080604020202020204" pitchFamily="34" charset="0"/>
              <a:ea typeface="微软雅黑" panose="020B0503020204020204" charset="-122"/>
            </a:endParaRPr>
          </a:p>
        </p:txBody>
      </p:sp>
      <p:cxnSp>
        <p:nvCxnSpPr>
          <p:cNvPr id="22" name="直接连接符 21"/>
          <p:cNvCxnSpPr/>
          <p:nvPr/>
        </p:nvCxnSpPr>
        <p:spPr>
          <a:xfrm>
            <a:off x="6693217" y="3787775"/>
            <a:ext cx="23145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6934200" y="2022911"/>
            <a:ext cx="0" cy="3673039"/>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直接箭头连接符 29"/>
          <p:cNvCxnSpPr/>
          <p:nvPr/>
        </p:nvCxnSpPr>
        <p:spPr>
          <a:xfrm>
            <a:off x="6943725" y="2022911"/>
            <a:ext cx="38354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0" name="直接箭头连接符 59"/>
          <p:cNvCxnSpPr/>
          <p:nvPr/>
        </p:nvCxnSpPr>
        <p:spPr>
          <a:xfrm>
            <a:off x="6943725" y="5690036"/>
            <a:ext cx="38354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custDataLst>
      <p:tags r:id="rId16"/>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descr="1 (11)"/>
          <p:cNvPicPr>
            <a:picLocks noChangeAspect="1"/>
          </p:cNvPicPr>
          <p:nvPr>
            <p:custDataLst>
              <p:tags r:id="rId1"/>
            </p:custDataLst>
          </p:nvPr>
        </p:nvPicPr>
        <p:blipFill>
          <a:blip r:embed="rId2"/>
          <a:stretch>
            <a:fillRect/>
          </a:stretch>
        </p:blipFill>
        <p:spPr>
          <a:xfrm>
            <a:off x="0" y="6137910"/>
            <a:ext cx="720090" cy="720090"/>
          </a:xfrm>
          <a:prstGeom prst="rect">
            <a:avLst/>
          </a:prstGeom>
        </p:spPr>
      </p:pic>
      <p:pic>
        <p:nvPicPr>
          <p:cNvPr id="6" name="图片 5" descr="1 (12)"/>
          <p:cNvPicPr>
            <a:picLocks noChangeAspect="1"/>
          </p:cNvPicPr>
          <p:nvPr>
            <p:custDataLst>
              <p:tags r:id="rId3"/>
            </p:custDataLst>
          </p:nvPr>
        </p:nvPicPr>
        <p:blipFill>
          <a:blip r:embed="rId4"/>
          <a:stretch>
            <a:fillRect/>
          </a:stretch>
        </p:blipFill>
        <p:spPr>
          <a:xfrm>
            <a:off x="11471910" y="0"/>
            <a:ext cx="720090" cy="720090"/>
          </a:xfrm>
          <a:prstGeom prst="rect">
            <a:avLst/>
          </a:prstGeom>
        </p:spPr>
      </p:pic>
      <p:sp>
        <p:nvSpPr>
          <p:cNvPr id="4" name="标题 1"/>
          <p:cNvSpPr>
            <a:spLocks noGrp="1"/>
          </p:cNvSpPr>
          <p:nvPr/>
        </p:nvSpPr>
        <p:spPr>
          <a:xfrm>
            <a:off x="206375" y="218440"/>
            <a:ext cx="10515600" cy="908685"/>
          </a:xfrm>
          <a:prstGeom prst="rect">
            <a:avLst/>
          </a:prstGeom>
        </p:spPr>
        <p:txBody>
          <a:bodyPr vert="horz" wrap="square" lIns="91440" tIns="45720" rIns="91440" bIns="4572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l">
              <a:buClrTx/>
              <a:buSzTx/>
              <a:buFontTx/>
            </a:pPr>
            <a:r>
              <a:rPr lang="zh-CN" altLang="en-US" sz="2800">
                <a:solidFill>
                  <a:schemeClr val="accent1"/>
                </a:solidFill>
                <a:latin typeface="微软雅黑" panose="020B0503020204020204" charset="-122"/>
                <a:ea typeface="微软雅黑" panose="020B0503020204020204" charset="-122"/>
                <a:sym typeface="+mn-ea"/>
              </a:rPr>
              <a:t>八</a:t>
            </a:r>
            <a:r>
              <a:rPr lang="zh-CN" altLang="en-US" sz="2800" b="0">
                <a:solidFill>
                  <a:schemeClr val="accent1"/>
                </a:solidFill>
                <a:latin typeface="微软雅黑" panose="020B0503020204020204" charset="-122"/>
                <a:ea typeface="微软雅黑" panose="020B0503020204020204" charset="-122"/>
                <a:sym typeface="+mn-ea"/>
              </a:rPr>
              <a:t>、修订内容</a:t>
            </a:r>
            <a:endParaRPr lang="zh-CN" altLang="en-US" sz="2800" b="0">
              <a:solidFill>
                <a:schemeClr val="accent1"/>
              </a:solidFill>
              <a:latin typeface="微软雅黑" panose="020B0503020204020204" charset="-122"/>
              <a:ea typeface="微软雅黑" panose="020B0503020204020204" charset="-122"/>
              <a:sym typeface="+mn-ea"/>
            </a:endParaRPr>
          </a:p>
        </p:txBody>
      </p:sp>
      <p:sp>
        <p:nvSpPr>
          <p:cNvPr id="13" name="直角三角形 12"/>
          <p:cNvSpPr/>
          <p:nvPr>
            <p:custDataLst>
              <p:tags r:id="rId5"/>
            </p:custDataLst>
          </p:nvPr>
        </p:nvSpPr>
        <p:spPr>
          <a:xfrm rot="5400000" flipV="1">
            <a:off x="2214812" y="2892195"/>
            <a:ext cx="183492" cy="315567"/>
          </a:xfrm>
          <a:prstGeom prst="rtTriangle">
            <a:avLst/>
          </a:prstGeom>
          <a:solidFill>
            <a:srgbClr val="1F74AD">
              <a:lumMod val="50000"/>
            </a:srgbClr>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fontScale="25000" lnSpcReduction="20000"/>
          </a:bodyPr>
          <a:lstStyle/>
          <a:p>
            <a:pPr algn="ctr"/>
            <a:endParaRPr lang="zh-CN" altLang="en-US">
              <a:solidFill>
                <a:srgbClr val="FFFFFF"/>
              </a:solidFill>
              <a:sym typeface="Arial" panose="02080604020202020204" pitchFamily="34" charset="0"/>
            </a:endParaRPr>
          </a:p>
        </p:txBody>
      </p:sp>
      <p:sp>
        <p:nvSpPr>
          <p:cNvPr id="12" name="直角三角形 11"/>
          <p:cNvSpPr/>
          <p:nvPr>
            <p:custDataLst>
              <p:tags r:id="rId6"/>
            </p:custDataLst>
          </p:nvPr>
        </p:nvSpPr>
        <p:spPr>
          <a:xfrm rot="16200000">
            <a:off x="2215530" y="1422873"/>
            <a:ext cx="182058" cy="315567"/>
          </a:xfrm>
          <a:prstGeom prst="rtTriangle">
            <a:avLst/>
          </a:prstGeom>
          <a:solidFill>
            <a:srgbClr val="1F74AD">
              <a:lumMod val="50000"/>
            </a:srgbClr>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fontScale="25000" lnSpcReduction="20000"/>
          </a:bodyPr>
          <a:lstStyle/>
          <a:p>
            <a:pPr algn="ctr"/>
            <a:endParaRPr lang="zh-CN" altLang="en-US">
              <a:solidFill>
                <a:srgbClr val="FFFFFF"/>
              </a:solidFill>
              <a:sym typeface="Arial" panose="02080604020202020204" pitchFamily="34" charset="0"/>
            </a:endParaRPr>
          </a:p>
        </p:txBody>
      </p:sp>
      <p:sp>
        <p:nvSpPr>
          <p:cNvPr id="9" name="任意多边形 8"/>
          <p:cNvSpPr/>
          <p:nvPr>
            <p:custDataLst>
              <p:tags r:id="rId7"/>
            </p:custDataLst>
          </p:nvPr>
        </p:nvSpPr>
        <p:spPr>
          <a:xfrm>
            <a:off x="2310596" y="1457261"/>
            <a:ext cx="7854335" cy="3555069"/>
          </a:xfrm>
          <a:custGeom>
            <a:avLst/>
            <a:gdLst>
              <a:gd name="connsiteX0" fmla="*/ 111132 w 3895725"/>
              <a:gd name="connsiteY0" fmla="*/ 0 h 1009650"/>
              <a:gd name="connsiteX1" fmla="*/ 3895725 w 3895725"/>
              <a:gd name="connsiteY1" fmla="*/ 0 h 1009650"/>
              <a:gd name="connsiteX2" fmla="*/ 3895725 w 3895725"/>
              <a:gd name="connsiteY2" fmla="*/ 1009650 h 1009650"/>
              <a:gd name="connsiteX3" fmla="*/ 111132 w 3895725"/>
              <a:gd name="connsiteY3" fmla="*/ 1009650 h 1009650"/>
              <a:gd name="connsiteX4" fmla="*/ 0 w 3895725"/>
              <a:gd name="connsiteY4" fmla="*/ 898518 h 1009650"/>
              <a:gd name="connsiteX5" fmla="*/ 0 w 3895725"/>
              <a:gd name="connsiteY5" fmla="*/ 111132 h 1009650"/>
              <a:gd name="connsiteX6" fmla="*/ 111132 w 3895725"/>
              <a:gd name="connsiteY6" fmla="*/ 0 h 1009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95725" h="1009650">
                <a:moveTo>
                  <a:pt x="111132" y="0"/>
                </a:moveTo>
                <a:lnTo>
                  <a:pt x="3895725" y="0"/>
                </a:lnTo>
                <a:lnTo>
                  <a:pt x="3895725" y="1009650"/>
                </a:lnTo>
                <a:lnTo>
                  <a:pt x="111132" y="1009650"/>
                </a:lnTo>
                <a:cubicBezTo>
                  <a:pt x="49755" y="1009650"/>
                  <a:pt x="0" y="959895"/>
                  <a:pt x="0" y="898518"/>
                </a:cubicBezTo>
                <a:lnTo>
                  <a:pt x="0" y="111132"/>
                </a:lnTo>
                <a:cubicBezTo>
                  <a:pt x="0" y="49755"/>
                  <a:pt x="49755" y="0"/>
                  <a:pt x="111132" y="0"/>
                </a:cubicBezTo>
                <a:close/>
              </a:path>
            </a:pathLst>
          </a:custGeom>
          <a:solidFill>
            <a:sysClr val="window" lastClr="FFFFFF">
              <a:lumMod val="95000"/>
            </a:sysClr>
          </a:solidFill>
          <a:ln>
            <a:noFill/>
          </a:ln>
        </p:spPr>
        <p:style>
          <a:lnRef idx="2">
            <a:srgbClr val="1F74AD">
              <a:shade val="50000"/>
            </a:srgbClr>
          </a:lnRef>
          <a:fillRef idx="1">
            <a:srgbClr val="1F74AD"/>
          </a:fillRef>
          <a:effectRef idx="0">
            <a:srgbClr val="1F74AD"/>
          </a:effectRef>
          <a:fontRef idx="minor">
            <a:sysClr val="window" lastClr="FFFFFF"/>
          </a:fontRef>
        </p:style>
        <p:txBody>
          <a:bodyPr rot="0" spcFirstLastPara="0" vertOverflow="overflow" horzOverflow="overflow" vert="horz" wrap="square" lIns="2160000" tIns="45720" rIns="108000" bIns="45720" numCol="1" spcCol="0" rtlCol="0" fromWordArt="0" anchor="ctr" anchorCtr="0" forceAA="0" compatLnSpc="1">
            <a:noAutofit/>
          </a:bodyPr>
          <a:lstStyle/>
          <a:p>
            <a:pPr algn="just"/>
            <a:endParaRPr lang="zh-CN" altLang="en-US" dirty="0">
              <a:solidFill>
                <a:srgbClr val="000000"/>
              </a:solidFill>
              <a:sym typeface="Arial" panose="02080604020202020204" pitchFamily="34" charset="0"/>
            </a:endParaRPr>
          </a:p>
        </p:txBody>
      </p:sp>
      <p:sp>
        <p:nvSpPr>
          <p:cNvPr id="11" name="任意多边形 10"/>
          <p:cNvSpPr/>
          <p:nvPr>
            <p:custDataLst>
              <p:tags r:id="rId8"/>
            </p:custDataLst>
          </p:nvPr>
        </p:nvSpPr>
        <p:spPr>
          <a:xfrm>
            <a:off x="2148771" y="1667641"/>
            <a:ext cx="2314164" cy="1294639"/>
          </a:xfrm>
          <a:custGeom>
            <a:avLst/>
            <a:gdLst>
              <a:gd name="connsiteX0" fmla="*/ 0 w 1362074"/>
              <a:gd name="connsiteY0" fmla="*/ 0 h 762000"/>
              <a:gd name="connsiteX1" fmla="*/ 981074 w 1362074"/>
              <a:gd name="connsiteY1" fmla="*/ 0 h 762000"/>
              <a:gd name="connsiteX2" fmla="*/ 1362074 w 1362074"/>
              <a:gd name="connsiteY2" fmla="*/ 381000 h 762000"/>
              <a:gd name="connsiteX3" fmla="*/ 981074 w 1362074"/>
              <a:gd name="connsiteY3" fmla="*/ 762000 h 762000"/>
              <a:gd name="connsiteX4" fmla="*/ 0 w 1362074"/>
              <a:gd name="connsiteY4" fmla="*/ 762000 h 762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62074" h="762000">
                <a:moveTo>
                  <a:pt x="0" y="0"/>
                </a:moveTo>
                <a:lnTo>
                  <a:pt x="981074" y="0"/>
                </a:lnTo>
                <a:cubicBezTo>
                  <a:pt x="1191494" y="0"/>
                  <a:pt x="1362074" y="170580"/>
                  <a:pt x="1362074" y="381000"/>
                </a:cubicBezTo>
                <a:cubicBezTo>
                  <a:pt x="1362074" y="591420"/>
                  <a:pt x="1191494" y="762000"/>
                  <a:pt x="981074" y="762000"/>
                </a:cubicBezTo>
                <a:lnTo>
                  <a:pt x="0" y="762000"/>
                </a:lnTo>
                <a:close/>
              </a:path>
            </a:pathLst>
          </a:custGeom>
          <a:ln>
            <a:noFill/>
          </a:ln>
          <a:effectLst>
            <a:outerShdw blurRad="50800" dist="25400" algn="l" rotWithShape="0">
              <a:prstClr val="black">
                <a:alpha val="40000"/>
              </a:prstClr>
            </a:outerShdw>
          </a:effectLst>
        </p:spPr>
        <p:style>
          <a:lnRef idx="2">
            <a:srgbClr val="1F74AD">
              <a:shade val="50000"/>
            </a:srgbClr>
          </a:lnRef>
          <a:fillRef idx="1">
            <a:srgbClr val="1F74AD"/>
          </a:fillRef>
          <a:effectRef idx="0">
            <a:srgbClr val="1F74AD"/>
          </a:effectRef>
          <a:fontRef idx="minor">
            <a:sysClr val="window" lastClr="FFFFFF"/>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da-DK" altLang="zh-CN" sz="2000" dirty="0">
              <a:solidFill>
                <a:sysClr val="window" lastClr="FFFFFF"/>
              </a:solidFill>
              <a:latin typeface="+mj-lt"/>
              <a:ea typeface="+mj-ea"/>
              <a:cs typeface="+mj-cs"/>
              <a:sym typeface="Arial" panose="02080604020202020204" pitchFamily="34" charset="0"/>
            </a:endParaRPr>
          </a:p>
        </p:txBody>
      </p:sp>
      <p:sp>
        <p:nvSpPr>
          <p:cNvPr id="24" name="文本框 23"/>
          <p:cNvSpPr txBox="1"/>
          <p:nvPr>
            <p:custDataLst>
              <p:tags r:id="rId9"/>
            </p:custDataLst>
          </p:nvPr>
        </p:nvSpPr>
        <p:spPr>
          <a:xfrm>
            <a:off x="2310596" y="2026064"/>
            <a:ext cx="2084369" cy="577792"/>
          </a:xfrm>
          <a:prstGeom prst="rect">
            <a:avLst/>
          </a:prstGeom>
          <a:noFill/>
        </p:spPr>
        <p:txBody>
          <a:bodyPr wrap="square" lIns="91440" tIns="45720" rIns="91440" bIns="45720" rtlCol="0" anchor="ctr">
            <a:normAutofit/>
          </a:bodyPr>
          <a:lstStyle/>
          <a:p>
            <a:pPr algn="ctr">
              <a:lnSpc>
                <a:spcPct val="120000"/>
              </a:lnSpc>
            </a:pPr>
            <a:r>
              <a:rPr lang="zh-CN" altLang="en-US" sz="2000" b="1" spc="300">
                <a:solidFill>
                  <a:sysClr val="window" lastClr="FFFFFF"/>
                </a:solidFill>
                <a:latin typeface="Arial" panose="02080604020202020204" pitchFamily="34" charset="0"/>
                <a:ea typeface="微软雅黑" panose="020B0503020204020204" charset="-122"/>
              </a:rPr>
              <a:t>本次修订内容</a:t>
            </a:r>
            <a:endParaRPr lang="zh-CN" altLang="en-US" sz="2000" b="1" spc="300">
              <a:solidFill>
                <a:sysClr val="window" lastClr="FFFFFF"/>
              </a:solidFill>
              <a:latin typeface="Arial" panose="02080604020202020204" pitchFamily="34" charset="0"/>
              <a:ea typeface="微软雅黑" panose="020B0503020204020204" charset="-122"/>
            </a:endParaRPr>
          </a:p>
        </p:txBody>
      </p:sp>
      <p:sp>
        <p:nvSpPr>
          <p:cNvPr id="26" name="矩形 25"/>
          <p:cNvSpPr/>
          <p:nvPr>
            <p:custDataLst>
              <p:tags r:id="rId10"/>
            </p:custDataLst>
          </p:nvPr>
        </p:nvSpPr>
        <p:spPr>
          <a:xfrm>
            <a:off x="4871309" y="1457261"/>
            <a:ext cx="4925834" cy="3344691"/>
          </a:xfrm>
          <a:prstGeom prst="rect">
            <a:avLst/>
          </a:prstGeom>
        </p:spPr>
        <p:txBody>
          <a:bodyPr wrap="square" anchor="ctr">
            <a:normAutofit/>
          </a:bodyPr>
          <a:lstStyle/>
          <a:p>
            <a:pPr>
              <a:lnSpc>
                <a:spcPct val="120000"/>
              </a:lnSpc>
            </a:pPr>
            <a:endParaRPr lang="en-US" altLang="zh-CN" sz="1600" spc="150">
              <a:latin typeface="Arial" panose="02080604020202020204" pitchFamily="34" charset="0"/>
              <a:ea typeface="微软雅黑" panose="020B0503020204020204" charset="-122"/>
              <a:sym typeface="Arial" panose="02080604020202020204" pitchFamily="34" charset="0"/>
            </a:endParaRPr>
          </a:p>
          <a:p>
            <a:pPr marL="285750" indent="-285750">
              <a:lnSpc>
                <a:spcPct val="120000"/>
              </a:lnSpc>
              <a:buFont typeface="Arial" panose="02080604020202020204" pitchFamily="34" charset="0"/>
              <a:buChar char="•"/>
            </a:pPr>
            <a:r>
              <a:rPr lang="zh-CN" altLang="en-US" sz="1600" spc="150">
                <a:latin typeface="Arial" panose="02080604020202020204" pitchFamily="34" charset="0"/>
                <a:ea typeface="微软雅黑" panose="020B0503020204020204" charset="-122"/>
                <a:sym typeface="Arial" panose="02080604020202020204" pitchFamily="34" charset="0"/>
              </a:rPr>
              <a:t>增加建筑废弃物排放核准管理要求，根据</a:t>
            </a:r>
            <a:r>
              <a:rPr lang="en-US" altLang="zh-CN" sz="1600" spc="150">
                <a:latin typeface="Arial" panose="02080604020202020204" pitchFamily="34" charset="0"/>
                <a:ea typeface="微软雅黑" panose="020B0503020204020204" charset="-122"/>
                <a:sym typeface="Arial" panose="02080604020202020204" pitchFamily="34" charset="0"/>
              </a:rPr>
              <a:t>《</a:t>
            </a:r>
            <a:r>
              <a:rPr lang="zh-CN" altLang="en-US" sz="1600" spc="150">
                <a:latin typeface="Arial" panose="02080604020202020204" pitchFamily="34" charset="0"/>
                <a:ea typeface="微软雅黑" panose="020B0503020204020204" charset="-122"/>
                <a:sym typeface="Arial" panose="02080604020202020204" pitchFamily="34" charset="0"/>
              </a:rPr>
              <a:t>深圳市建筑废弃物管理办法</a:t>
            </a:r>
            <a:r>
              <a:rPr lang="en-US" altLang="zh-CN" sz="1600" spc="150">
                <a:latin typeface="Arial" panose="02080604020202020204" pitchFamily="34" charset="0"/>
                <a:ea typeface="微软雅黑" panose="020B0503020204020204" charset="-122"/>
                <a:sym typeface="Arial" panose="02080604020202020204" pitchFamily="34" charset="0"/>
              </a:rPr>
              <a:t>》</a:t>
            </a:r>
            <a:r>
              <a:rPr lang="zh-CN" altLang="en-US" sz="1600" spc="150">
                <a:latin typeface="Arial" panose="02080604020202020204" pitchFamily="34" charset="0"/>
                <a:ea typeface="微软雅黑" panose="020B0503020204020204" charset="-122"/>
                <a:sym typeface="Arial" panose="02080604020202020204" pitchFamily="34" charset="0"/>
              </a:rPr>
              <a:t>要求，拆除项目需对外排放建筑废弃物的，需向主管部门办理排放核准。</a:t>
            </a:r>
            <a:endParaRPr lang="en-US" altLang="zh-CN" sz="1600" spc="150">
              <a:latin typeface="Arial" panose="02080604020202020204" pitchFamily="34" charset="0"/>
              <a:ea typeface="微软雅黑" panose="020B0503020204020204" charset="-122"/>
              <a:sym typeface="Arial" panose="02080604020202020204" pitchFamily="34" charset="0"/>
            </a:endParaRPr>
          </a:p>
          <a:p>
            <a:pPr>
              <a:lnSpc>
                <a:spcPct val="120000"/>
              </a:lnSpc>
            </a:pPr>
            <a:endParaRPr lang="zh-CN" altLang="en-US" sz="1600" spc="150">
              <a:latin typeface="Arial" panose="02080604020202020204" pitchFamily="34" charset="0"/>
              <a:ea typeface="微软雅黑" panose="020B0503020204020204" charset="-122"/>
              <a:sym typeface="Arial" panose="02080604020202020204" pitchFamily="34" charset="0"/>
            </a:endParaRPr>
          </a:p>
          <a:p>
            <a:pPr marL="285750" indent="-285750">
              <a:lnSpc>
                <a:spcPct val="120000"/>
              </a:lnSpc>
              <a:buFont typeface="Arial" panose="02080604020202020204" pitchFamily="34" charset="0"/>
              <a:buChar char="•"/>
            </a:pPr>
            <a:r>
              <a:rPr lang="zh-CN" altLang="en-US" sz="1600" spc="150">
                <a:latin typeface="Arial" panose="02080604020202020204" pitchFamily="34" charset="0"/>
                <a:ea typeface="微软雅黑" panose="020B0503020204020204" charset="-122"/>
                <a:sym typeface="Arial" panose="02080604020202020204" pitchFamily="34" charset="0"/>
              </a:rPr>
              <a:t>进一步明确各级监管部门和拆除项目参建单位监管职责。</a:t>
            </a:r>
            <a:endParaRPr lang="en-US" altLang="zh-CN" sz="1600" spc="150">
              <a:latin typeface="Arial" panose="02080604020202020204" pitchFamily="34" charset="0"/>
              <a:ea typeface="微软雅黑" panose="020B0503020204020204" charset="-122"/>
              <a:sym typeface="Arial" panose="02080604020202020204" pitchFamily="34" charset="0"/>
            </a:endParaRPr>
          </a:p>
          <a:p>
            <a:pPr>
              <a:lnSpc>
                <a:spcPct val="120000"/>
              </a:lnSpc>
            </a:pPr>
            <a:endParaRPr lang="zh-CN" altLang="en-US" sz="1600" spc="150">
              <a:latin typeface="Arial" panose="02080604020202020204" pitchFamily="34" charset="0"/>
              <a:ea typeface="微软雅黑" panose="020B0503020204020204" charset="-122"/>
              <a:sym typeface="Arial" panose="02080604020202020204" pitchFamily="34" charset="0"/>
            </a:endParaRPr>
          </a:p>
          <a:p>
            <a:pPr marL="285750" indent="-285750">
              <a:lnSpc>
                <a:spcPct val="120000"/>
              </a:lnSpc>
              <a:buFont typeface="Arial" panose="02080604020202020204" pitchFamily="34" charset="0"/>
              <a:buChar char="•"/>
            </a:pPr>
            <a:r>
              <a:rPr lang="zh-CN" altLang="en-US" sz="1600" spc="150">
                <a:latin typeface="Arial" panose="02080604020202020204" pitchFamily="34" charset="0"/>
                <a:ea typeface="微软雅黑" panose="020B0503020204020204" charset="-122"/>
                <a:sym typeface="Arial" panose="02080604020202020204" pitchFamily="34" charset="0"/>
              </a:rPr>
              <a:t>进一步明确了拆除备案和排放核准申请流程及提交所需相关资料。</a:t>
            </a:r>
            <a:endParaRPr lang="zh-CN" altLang="en-US" sz="1600" spc="150">
              <a:latin typeface="Arial" panose="02080604020202020204" pitchFamily="34" charset="0"/>
              <a:ea typeface="微软雅黑" panose="020B0503020204020204" charset="-122"/>
              <a:sym typeface="Arial" panose="02080604020202020204" pitchFamily="34" charset="0"/>
            </a:endParaRPr>
          </a:p>
          <a:p>
            <a:pPr>
              <a:lnSpc>
                <a:spcPct val="120000"/>
              </a:lnSpc>
            </a:pPr>
            <a:endParaRPr lang="zh-CN" altLang="en-US" sz="1400" spc="150">
              <a:latin typeface="Arial" panose="02080604020202020204" pitchFamily="34" charset="0"/>
              <a:ea typeface="微软雅黑" panose="020B0503020204020204" charset="-122"/>
              <a:sym typeface="Arial" panose="02080604020202020204" pitchFamily="34" charset="0"/>
            </a:endParaRPr>
          </a:p>
        </p:txBody>
      </p:sp>
      <p:sp>
        <p:nvSpPr>
          <p:cNvPr id="27" name="矩形 26"/>
          <p:cNvSpPr/>
          <p:nvPr>
            <p:custDataLst>
              <p:tags r:id="rId11"/>
            </p:custDataLst>
          </p:nvPr>
        </p:nvSpPr>
        <p:spPr>
          <a:xfrm>
            <a:off x="4871309" y="4218151"/>
            <a:ext cx="4466500" cy="1715396"/>
          </a:xfrm>
          <a:prstGeom prst="rect">
            <a:avLst/>
          </a:prstGeom>
        </p:spPr>
        <p:txBody>
          <a:bodyPr wrap="square" anchor="ctr">
            <a:normAutofit/>
          </a:bodyPr>
          <a:lstStyle/>
          <a:p>
            <a:pPr>
              <a:lnSpc>
                <a:spcPct val="120000"/>
              </a:lnSpc>
            </a:pPr>
            <a:endParaRPr lang="zh-CN" altLang="en-US" sz="1400" spc="150">
              <a:latin typeface="Arial" panose="02080604020202020204" pitchFamily="34" charset="0"/>
              <a:ea typeface="微软雅黑" panose="020B0503020204020204" charset="-122"/>
              <a:sym typeface="Arial" panose="02080604020202020204" pitchFamily="34" charset="0"/>
            </a:endParaRPr>
          </a:p>
        </p:txBody>
      </p:sp>
      <p:sp>
        <p:nvSpPr>
          <p:cNvPr id="28" name="文本框 27"/>
          <p:cNvSpPr txBox="1"/>
          <p:nvPr>
            <p:custDataLst>
              <p:tags r:id="rId12"/>
            </p:custDataLst>
          </p:nvPr>
        </p:nvSpPr>
        <p:spPr>
          <a:xfrm>
            <a:off x="2718970" y="4801953"/>
            <a:ext cx="2044065" cy="566420"/>
          </a:xfrm>
          <a:prstGeom prst="rect">
            <a:avLst/>
          </a:prstGeom>
          <a:noFill/>
        </p:spPr>
        <p:txBody>
          <a:bodyPr wrap="square" lIns="91440" tIns="45720" rIns="91440" bIns="45720" rtlCol="0" anchor="ctr"/>
          <a:lstStyle/>
          <a:p>
            <a:pPr algn="ctr">
              <a:lnSpc>
                <a:spcPct val="120000"/>
              </a:lnSpc>
            </a:pPr>
            <a:r>
              <a:rPr lang="zh-CN" altLang="en-US" sz="2000" b="1" spc="300">
                <a:solidFill>
                  <a:sysClr val="window" lastClr="FFFFFF"/>
                </a:solidFill>
                <a:latin typeface="Arial" panose="02080604020202020204" pitchFamily="34" charset="0"/>
                <a:ea typeface="微软雅黑" panose="020B0503020204020204" charset="-122"/>
              </a:rPr>
              <a:t>必要性</a:t>
            </a:r>
            <a:endParaRPr lang="zh-CN" altLang="en-US" sz="2000" b="1" spc="300">
              <a:solidFill>
                <a:sysClr val="window" lastClr="FFFFFF"/>
              </a:solidFill>
              <a:latin typeface="Arial" panose="02080604020202020204" pitchFamily="34" charset="0"/>
              <a:ea typeface="微软雅黑" panose="020B0503020204020204" charset="-122"/>
            </a:endParaRPr>
          </a:p>
        </p:txBody>
      </p:sp>
    </p:spTree>
    <p:custDataLst>
      <p:tags r:id="rId13"/>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7" name="图片 6" descr="1 (11)"/>
          <p:cNvPicPr>
            <a:picLocks noChangeAspect="1"/>
          </p:cNvPicPr>
          <p:nvPr>
            <p:custDataLst>
              <p:tags r:id="rId1"/>
            </p:custDataLst>
          </p:nvPr>
        </p:nvPicPr>
        <p:blipFill>
          <a:blip r:embed="rId2"/>
          <a:stretch>
            <a:fillRect/>
          </a:stretch>
        </p:blipFill>
        <p:spPr>
          <a:xfrm>
            <a:off x="0" y="6137910"/>
            <a:ext cx="720090" cy="720090"/>
          </a:xfrm>
          <a:prstGeom prst="rect">
            <a:avLst/>
          </a:prstGeom>
        </p:spPr>
      </p:pic>
      <p:pic>
        <p:nvPicPr>
          <p:cNvPr id="6" name="图片 5" descr="1 (12)"/>
          <p:cNvPicPr>
            <a:picLocks noChangeAspect="1"/>
          </p:cNvPicPr>
          <p:nvPr>
            <p:custDataLst>
              <p:tags r:id="rId3"/>
            </p:custDataLst>
          </p:nvPr>
        </p:nvPicPr>
        <p:blipFill>
          <a:blip r:embed="rId4"/>
          <a:stretch>
            <a:fillRect/>
          </a:stretch>
        </p:blipFill>
        <p:spPr>
          <a:xfrm>
            <a:off x="11471910" y="0"/>
            <a:ext cx="720090" cy="720090"/>
          </a:xfrm>
          <a:prstGeom prst="rect">
            <a:avLst/>
          </a:prstGeom>
        </p:spPr>
      </p:pic>
      <p:sp>
        <p:nvSpPr>
          <p:cNvPr id="5" name="矩形 4"/>
          <p:cNvSpPr/>
          <p:nvPr>
            <p:custDataLst>
              <p:tags r:id="rId5"/>
            </p:custDataLst>
          </p:nvPr>
        </p:nvSpPr>
        <p:spPr>
          <a:xfrm>
            <a:off x="921385" y="1565910"/>
            <a:ext cx="2048510" cy="464185"/>
          </a:xfrm>
          <a:prstGeom prst="rect">
            <a:avLst/>
          </a:prstGeom>
          <a:solidFill>
            <a:srgbClr val="8BB5C7"/>
          </a:solidFill>
          <a:ln>
            <a:noFill/>
          </a:ln>
        </p:spPr>
        <p:style>
          <a:lnRef idx="2">
            <a:srgbClr val="8BB5C7">
              <a:shade val="50000"/>
            </a:srgbClr>
          </a:lnRef>
          <a:fillRef idx="1">
            <a:srgbClr val="8BB5C7"/>
          </a:fillRef>
          <a:effectRef idx="0">
            <a:srgbClr val="8BB5C7"/>
          </a:effectRef>
          <a:fontRef idx="minor">
            <a:srgbClr val="FFFFFF"/>
          </a:fontRef>
        </p:style>
        <p:txBody>
          <a:bodyPr rtlCol="0" anchor="ctr"/>
          <a:lstStyle/>
          <a:p>
            <a:pPr algn="ctr">
              <a:lnSpc>
                <a:spcPct val="120000"/>
              </a:lnSpc>
            </a:pPr>
            <a:endParaRPr lang="zh-CN" altLang="en-US">
              <a:solidFill>
                <a:prstClr val="white"/>
              </a:solidFill>
              <a:latin typeface="Arial" panose="02080604020202020204" pitchFamily="34" charset="0"/>
              <a:ea typeface="微软雅黑" panose="020B0503020204020204" charset="-122"/>
              <a:sym typeface="Arial" panose="02080604020202020204" pitchFamily="34" charset="0"/>
            </a:endParaRPr>
          </a:p>
        </p:txBody>
      </p:sp>
      <p:sp>
        <p:nvSpPr>
          <p:cNvPr id="8" name="文本框 7"/>
          <p:cNvSpPr txBox="1"/>
          <p:nvPr>
            <p:custDataLst>
              <p:tags r:id="rId6"/>
            </p:custDataLst>
          </p:nvPr>
        </p:nvSpPr>
        <p:spPr>
          <a:xfrm>
            <a:off x="921385" y="1583055"/>
            <a:ext cx="1769745"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normAutofit fontScale="97500"/>
          </a:bodyPr>
          <a:lstStyle>
            <a:defPPr>
              <a:defRPr lang="zh-CN"/>
            </a:defPPr>
            <a:lvl1pPr algn="ctr" fontAlgn="base">
              <a:spcBef>
                <a:spcPct val="0"/>
              </a:spcBef>
              <a:spcAft>
                <a:spcPct val="0"/>
              </a:spcAft>
              <a:defRPr sz="2400">
                <a:solidFill>
                  <a:prstClr val="white"/>
                </a:solidFill>
                <a:latin typeface="Arial" panose="02080604020202020204" pitchFamily="34" charset="0"/>
                <a:ea typeface="微软雅黑" panose="020B0503020204020204" charset="-122"/>
              </a:defRPr>
            </a:lvl1pPr>
            <a:lvl2pPr marL="742950" indent="-285750">
              <a:defRPr>
                <a:latin typeface="Calibri" panose="020F0502020204030204" charset="0"/>
                <a:ea typeface="微软雅黑" panose="020B0503020204020204" charset="-122"/>
              </a:defRPr>
            </a:lvl2pPr>
            <a:lvl3pPr marL="1143000" indent="-228600">
              <a:defRPr>
                <a:latin typeface="Calibri" panose="020F0502020204030204" charset="0"/>
                <a:ea typeface="微软雅黑" panose="020B0503020204020204" charset="-122"/>
              </a:defRPr>
            </a:lvl3pPr>
            <a:lvl4pPr marL="1600200" indent="-228600">
              <a:defRPr>
                <a:latin typeface="Calibri" panose="020F0502020204030204" charset="0"/>
                <a:ea typeface="微软雅黑" panose="020B0503020204020204" charset="-122"/>
              </a:defRPr>
            </a:lvl4pPr>
            <a:lvl5pPr marL="2057400" indent="-228600">
              <a:defRPr>
                <a:latin typeface="Calibri" panose="020F0502020204030204" charset="0"/>
                <a:ea typeface="微软雅黑" panose="020B0503020204020204" charset="-122"/>
              </a:defRPr>
            </a:lvl5pPr>
            <a:lvl6pPr marL="2514600" indent="-228600" fontAlgn="base">
              <a:spcBef>
                <a:spcPct val="0"/>
              </a:spcBef>
              <a:spcAft>
                <a:spcPct val="0"/>
              </a:spcAft>
              <a:defRPr>
                <a:latin typeface="Calibri" panose="020F0502020204030204" charset="0"/>
                <a:ea typeface="微软雅黑" panose="020B0503020204020204" charset="-122"/>
              </a:defRPr>
            </a:lvl6pPr>
            <a:lvl7pPr marL="2971800" indent="-228600" fontAlgn="base">
              <a:spcBef>
                <a:spcPct val="0"/>
              </a:spcBef>
              <a:spcAft>
                <a:spcPct val="0"/>
              </a:spcAft>
              <a:defRPr>
                <a:latin typeface="Calibri" panose="020F0502020204030204" charset="0"/>
                <a:ea typeface="微软雅黑" panose="020B0503020204020204" charset="-122"/>
              </a:defRPr>
            </a:lvl7pPr>
            <a:lvl8pPr marL="3429000" indent="-228600" fontAlgn="base">
              <a:spcBef>
                <a:spcPct val="0"/>
              </a:spcBef>
              <a:spcAft>
                <a:spcPct val="0"/>
              </a:spcAft>
              <a:defRPr>
                <a:latin typeface="Calibri" panose="020F0502020204030204" charset="0"/>
                <a:ea typeface="微软雅黑" panose="020B0503020204020204" charset="-122"/>
              </a:defRPr>
            </a:lvl8pPr>
            <a:lvl9pPr marL="3886200" indent="-228600" fontAlgn="base">
              <a:spcBef>
                <a:spcPct val="0"/>
              </a:spcBef>
              <a:spcAft>
                <a:spcPct val="0"/>
              </a:spcAft>
              <a:defRPr>
                <a:latin typeface="Calibri" panose="020F0502020204030204" charset="0"/>
                <a:ea typeface="微软雅黑" panose="020B0503020204020204" charset="-122"/>
              </a:defRPr>
            </a:lvl9pPr>
          </a:lstStyle>
          <a:p>
            <a:pPr>
              <a:lnSpc>
                <a:spcPct val="120000"/>
              </a:lnSpc>
            </a:pPr>
            <a:r>
              <a:rPr lang="zh-CN" altLang="en-US" sz="2000" b="1" spc="300">
                <a:solidFill>
                  <a:srgbClr val="FFFFFF"/>
                </a:solidFill>
                <a:latin typeface="Arial" panose="02080604020202020204" pitchFamily="34" charset="0"/>
                <a:cs typeface="+mn-ea"/>
                <a:sym typeface="Arial" panose="02080604020202020204" pitchFamily="34" charset="0"/>
              </a:rPr>
              <a:t>解释权限</a:t>
            </a:r>
            <a:endParaRPr lang="zh-CN" altLang="en-US" sz="2000" b="1" spc="300">
              <a:solidFill>
                <a:srgbClr val="FFFFFF"/>
              </a:solidFill>
              <a:latin typeface="Arial" panose="02080604020202020204" pitchFamily="34" charset="0"/>
              <a:cs typeface="+mn-ea"/>
              <a:sym typeface="Arial" panose="02080604020202020204" pitchFamily="34" charset="0"/>
            </a:endParaRPr>
          </a:p>
        </p:txBody>
      </p:sp>
      <p:sp>
        <p:nvSpPr>
          <p:cNvPr id="21" name="文本框 20"/>
          <p:cNvSpPr txBox="1"/>
          <p:nvPr>
            <p:custDataLst>
              <p:tags r:id="rId7"/>
            </p:custDataLst>
          </p:nvPr>
        </p:nvSpPr>
        <p:spPr>
          <a:xfrm>
            <a:off x="921385" y="2355850"/>
            <a:ext cx="7566660" cy="1511300"/>
          </a:xfrm>
          <a:prstGeom prst="rect">
            <a:avLst/>
          </a:prstGeom>
        </p:spPr>
        <p:txBody>
          <a:bodyPr wrap="square">
            <a:normAutofit/>
          </a:bodyPr>
          <a:lstStyle>
            <a:defPPr>
              <a:defRPr lang="zh-CN"/>
            </a:defPPr>
            <a:lvl1pPr>
              <a:defRPr sz="1400">
                <a:solidFill>
                  <a:srgbClr val="474546"/>
                </a:solidFill>
                <a:latin typeface="Arial" panose="02080604020202020204" pitchFamily="34" charset="0"/>
              </a:defRPr>
            </a:lvl1pPr>
          </a:lstStyle>
          <a:p>
            <a:pPr algn="l">
              <a:lnSpc>
                <a:spcPct val="150000"/>
              </a:lnSpc>
            </a:pPr>
            <a:r>
              <a:rPr lang="zh-CN" altLang="zh-CN" sz="1800" kern="100">
                <a:effectLst/>
                <a:ea typeface="仿宋_GB2312" panose="02010609030101010101" pitchFamily="49" charset="-122"/>
                <a:cs typeface="仿宋" panose="02010609060101010101" charset="-122"/>
              </a:rPr>
              <a:t>本办法由深圳市龙岗区住房和建设局负责解释本办法，有效期</a:t>
            </a:r>
            <a:r>
              <a:rPr lang="en-US" altLang="zh-CN" sz="1800" kern="100">
                <a:effectLst/>
                <a:ea typeface="仿宋_GB2312" panose="02010609030101010101" pitchFamily="49" charset="-122"/>
                <a:cs typeface="仿宋" panose="02010609060101010101" charset="-122"/>
              </a:rPr>
              <a:t>5</a:t>
            </a:r>
            <a:r>
              <a:rPr lang="zh-CN" altLang="zh-CN" sz="1800" kern="100">
                <a:effectLst/>
                <a:ea typeface="仿宋_GB2312" panose="02010609030101010101" pitchFamily="49" charset="-122"/>
                <a:cs typeface="仿宋" panose="02010609060101010101" charset="-122"/>
              </a:rPr>
              <a:t>年</a:t>
            </a:r>
            <a:r>
              <a:rPr lang="zh-CN" altLang="en-US" sz="1800">
                <a:solidFill>
                  <a:schemeClr val="tx1"/>
                </a:solidFill>
                <a:latin typeface="华文仿宋" panose="02010600040101010101" charset="-122"/>
                <a:ea typeface="华文仿宋" panose="02010600040101010101" charset="-122"/>
                <a:sym typeface="Arial" panose="02080604020202020204" pitchFamily="34" charset="0"/>
              </a:rPr>
              <a:t>。</a:t>
            </a:r>
            <a:endParaRPr lang="zh-CN" altLang="en-US" sz="1800" dirty="0">
              <a:solidFill>
                <a:schemeClr val="tx1"/>
              </a:solidFill>
              <a:latin typeface="华文仿宋" panose="02010600040101010101" charset="-122"/>
              <a:ea typeface="华文仿宋" panose="02010600040101010101" charset="-122"/>
              <a:sym typeface="Arial" panose="02080604020202020204" pitchFamily="34" charset="0"/>
            </a:endParaRPr>
          </a:p>
        </p:txBody>
      </p:sp>
      <p:sp>
        <p:nvSpPr>
          <p:cNvPr id="10" name="标题 1"/>
          <p:cNvSpPr>
            <a:spLocks noGrp="1"/>
          </p:cNvSpPr>
          <p:nvPr/>
        </p:nvSpPr>
        <p:spPr>
          <a:xfrm>
            <a:off x="182880" y="194310"/>
            <a:ext cx="7786370" cy="854075"/>
          </a:xfrm>
          <a:prstGeom prst="rect">
            <a:avLst/>
          </a:prstGeom>
        </p:spPr>
        <p:txBody>
          <a:bodyPr vert="horz" wrap="square" lIns="91440" tIns="45720" rIns="91440" bIns="4572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l">
              <a:buClrTx/>
              <a:buSzTx/>
              <a:buFontTx/>
            </a:pPr>
            <a:r>
              <a:rPr lang="zh-CN" altLang="en-US" sz="2800" b="0">
                <a:solidFill>
                  <a:schemeClr val="accent1"/>
                </a:solidFill>
                <a:latin typeface="微软雅黑" panose="020B0503020204020204" charset="-122"/>
                <a:ea typeface="微软雅黑" panose="020B0503020204020204" charset="-122"/>
                <a:sym typeface="+mn-ea"/>
              </a:rPr>
              <a:t>九、附则</a:t>
            </a:r>
            <a:endParaRPr lang="zh-CN" sz="2800" b="0">
              <a:solidFill>
                <a:schemeClr val="accent1"/>
              </a:solidFill>
              <a:latin typeface="微软雅黑" panose="020B0503020204020204" charset="-122"/>
              <a:ea typeface="微软雅黑" panose="020B0503020204020204" charset="-122"/>
              <a:sym typeface="+mn-ea"/>
            </a:endParaRPr>
          </a:p>
        </p:txBody>
      </p:sp>
      <p:sp>
        <p:nvSpPr>
          <p:cNvPr id="100" name="文本框 99"/>
          <p:cNvSpPr txBox="1"/>
          <p:nvPr/>
        </p:nvSpPr>
        <p:spPr>
          <a:xfrm>
            <a:off x="7969250" y="3385185"/>
            <a:ext cx="3503295" cy="583565"/>
          </a:xfrm>
          <a:prstGeom prst="rect">
            <a:avLst/>
          </a:prstGeom>
          <a:noFill/>
          <a:ln w="9525">
            <a:noFill/>
          </a:ln>
        </p:spPr>
        <p:txBody>
          <a:bodyPr wrap="square">
            <a:spAutoFit/>
          </a:bodyPr>
          <a:lstStyle/>
          <a:p>
            <a:pPr indent="406400" algn="l"/>
            <a:endParaRPr lang="en-US" sz="1600" b="0">
              <a:solidFill>
                <a:srgbClr val="000000"/>
              </a:solidFill>
              <a:latin typeface="黑体" panose="02010609060101010101" charset="-122"/>
              <a:ea typeface="宋体" pitchFamily="2" charset="-122"/>
              <a:cs typeface="Times New Roman" panose="02020603050405020304" charset="0"/>
            </a:endParaRPr>
          </a:p>
          <a:p>
            <a:pPr indent="406400" algn="l"/>
            <a:r>
              <a:rPr lang="en-US" sz="1600" b="0">
                <a:solidFill>
                  <a:srgbClr val="000000"/>
                </a:solidFill>
                <a:latin typeface="黑体" panose="02010609060101010101" charset="-122"/>
                <a:ea typeface="宋体" pitchFamily="2" charset="-122"/>
                <a:cs typeface="Times New Roman" panose="02020603050405020304" charset="0"/>
              </a:rPr>
              <a:t> </a:t>
            </a:r>
            <a:endParaRPr lang="zh-CN" altLang="en-US"/>
          </a:p>
        </p:txBody>
      </p:sp>
    </p:spTree>
    <p:custDataLst>
      <p:tags r:id="rId8"/>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7" name="图片 6" descr="1 (11)"/>
          <p:cNvPicPr>
            <a:picLocks noChangeAspect="1"/>
          </p:cNvPicPr>
          <p:nvPr>
            <p:custDataLst>
              <p:tags r:id="rId1"/>
            </p:custDataLst>
          </p:nvPr>
        </p:nvPicPr>
        <p:blipFill>
          <a:blip r:embed="rId2"/>
          <a:stretch>
            <a:fillRect/>
          </a:stretch>
        </p:blipFill>
        <p:spPr>
          <a:xfrm>
            <a:off x="0" y="6137910"/>
            <a:ext cx="720090" cy="720090"/>
          </a:xfrm>
          <a:prstGeom prst="rect">
            <a:avLst/>
          </a:prstGeom>
        </p:spPr>
      </p:pic>
      <p:pic>
        <p:nvPicPr>
          <p:cNvPr id="6" name="图片 5" descr="1 (12)"/>
          <p:cNvPicPr>
            <a:picLocks noChangeAspect="1"/>
          </p:cNvPicPr>
          <p:nvPr>
            <p:custDataLst>
              <p:tags r:id="rId3"/>
            </p:custDataLst>
          </p:nvPr>
        </p:nvPicPr>
        <p:blipFill>
          <a:blip r:embed="rId4"/>
          <a:stretch>
            <a:fillRect/>
          </a:stretch>
        </p:blipFill>
        <p:spPr>
          <a:xfrm>
            <a:off x="11471910" y="0"/>
            <a:ext cx="720090" cy="720090"/>
          </a:xfrm>
          <a:prstGeom prst="rect">
            <a:avLst/>
          </a:prstGeom>
        </p:spPr>
      </p:pic>
      <p:sp>
        <p:nvSpPr>
          <p:cNvPr id="3" name="KSO_Shape"/>
          <p:cNvSpPr/>
          <p:nvPr>
            <p:custDataLst>
              <p:tags r:id="rId5"/>
            </p:custDataLst>
          </p:nvPr>
        </p:nvSpPr>
        <p:spPr bwMode="auto">
          <a:xfrm>
            <a:off x="2724021" y="1590472"/>
            <a:ext cx="1799760" cy="1942188"/>
          </a:xfrm>
          <a:custGeom>
            <a:avLst/>
            <a:gdLst>
              <a:gd name="T0" fmla="*/ 2147483646 w 11713"/>
              <a:gd name="T1" fmla="*/ 2147483646 h 12650"/>
              <a:gd name="T2" fmla="*/ 2147483646 w 11713"/>
              <a:gd name="T3" fmla="*/ 2147483646 h 12650"/>
              <a:gd name="T4" fmla="*/ 2147483646 w 11713"/>
              <a:gd name="T5" fmla="*/ 2147483646 h 12650"/>
              <a:gd name="T6" fmla="*/ 2147483646 w 11713"/>
              <a:gd name="T7" fmla="*/ 2147483646 h 12650"/>
              <a:gd name="T8" fmla="*/ 2147483646 w 11713"/>
              <a:gd name="T9" fmla="*/ 2147483646 h 12650"/>
              <a:gd name="T10" fmla="*/ 2147483646 w 11713"/>
              <a:gd name="T11" fmla="*/ 2147483646 h 12650"/>
              <a:gd name="T12" fmla="*/ 2147483646 w 11713"/>
              <a:gd name="T13" fmla="*/ 2147483646 h 12650"/>
              <a:gd name="T14" fmla="*/ 2147483646 w 11713"/>
              <a:gd name="T15" fmla="*/ 2147483646 h 12650"/>
              <a:gd name="T16" fmla="*/ 2147483646 w 11713"/>
              <a:gd name="T17" fmla="*/ 2147483646 h 12650"/>
              <a:gd name="T18" fmla="*/ 2147483646 w 11713"/>
              <a:gd name="T19" fmla="*/ 2147483646 h 12650"/>
              <a:gd name="T20" fmla="*/ 2147483646 w 11713"/>
              <a:gd name="T21" fmla="*/ 2147483646 h 12650"/>
              <a:gd name="T22" fmla="*/ 2147483646 w 11713"/>
              <a:gd name="T23" fmla="*/ 2147483646 h 12650"/>
              <a:gd name="T24" fmla="*/ 2147483646 w 11713"/>
              <a:gd name="T25" fmla="*/ 2147483646 h 12650"/>
              <a:gd name="T26" fmla="*/ 2147483646 w 11713"/>
              <a:gd name="T27" fmla="*/ 2147483646 h 12650"/>
              <a:gd name="T28" fmla="*/ 2147483646 w 11713"/>
              <a:gd name="T29" fmla="*/ 2147483646 h 12650"/>
              <a:gd name="T30" fmla="*/ 2147483646 w 11713"/>
              <a:gd name="T31" fmla="*/ 2147483646 h 12650"/>
              <a:gd name="T32" fmla="*/ 2147483646 w 11713"/>
              <a:gd name="T33" fmla="*/ 2147483646 h 12650"/>
              <a:gd name="T34" fmla="*/ 2147483646 w 11713"/>
              <a:gd name="T35" fmla="*/ 2147483646 h 12650"/>
              <a:gd name="T36" fmla="*/ 2147483646 w 11713"/>
              <a:gd name="T37" fmla="*/ 2147483646 h 12650"/>
              <a:gd name="T38" fmla="*/ 2147483646 w 11713"/>
              <a:gd name="T39" fmla="*/ 2147483646 h 12650"/>
              <a:gd name="T40" fmla="*/ 2147483646 w 11713"/>
              <a:gd name="T41" fmla="*/ 2147483646 h 12650"/>
              <a:gd name="T42" fmla="*/ 2147483646 w 11713"/>
              <a:gd name="T43" fmla="*/ 2147483646 h 12650"/>
              <a:gd name="T44" fmla="*/ 2147483646 w 11713"/>
              <a:gd name="T45" fmla="*/ 2147483646 h 12650"/>
              <a:gd name="T46" fmla="*/ 2147483646 w 11713"/>
              <a:gd name="T47" fmla="*/ 2147483646 h 12650"/>
              <a:gd name="T48" fmla="*/ 2147483646 w 11713"/>
              <a:gd name="T49" fmla="*/ 2147483646 h 12650"/>
              <a:gd name="T50" fmla="*/ 2147483646 w 11713"/>
              <a:gd name="T51" fmla="*/ 2147483646 h 12650"/>
              <a:gd name="T52" fmla="*/ 2147483646 w 11713"/>
              <a:gd name="T53" fmla="*/ 2147483646 h 12650"/>
              <a:gd name="T54" fmla="*/ 2147483646 w 11713"/>
              <a:gd name="T55" fmla="*/ 2147483646 h 12650"/>
              <a:gd name="T56" fmla="*/ 2147483646 w 11713"/>
              <a:gd name="T57" fmla="*/ 2147483646 h 12650"/>
              <a:gd name="T58" fmla="*/ 2147483646 w 11713"/>
              <a:gd name="T59" fmla="*/ 2147483646 h 12650"/>
              <a:gd name="T60" fmla="*/ 2147483646 w 11713"/>
              <a:gd name="T61" fmla="*/ 2147483646 h 12650"/>
              <a:gd name="T62" fmla="*/ 2147483646 w 11713"/>
              <a:gd name="T63" fmla="*/ 2147483646 h 12650"/>
              <a:gd name="T64" fmla="*/ 2147483646 w 11713"/>
              <a:gd name="T65" fmla="*/ 2147483646 h 12650"/>
              <a:gd name="T66" fmla="*/ 2147483646 w 11713"/>
              <a:gd name="T67" fmla="*/ 2147483646 h 12650"/>
              <a:gd name="T68" fmla="*/ 2147483646 w 11713"/>
              <a:gd name="T69" fmla="*/ 2147483646 h 12650"/>
              <a:gd name="T70" fmla="*/ 2147483646 w 11713"/>
              <a:gd name="T71" fmla="*/ 2147483646 h 12650"/>
              <a:gd name="T72" fmla="*/ 2147483646 w 11713"/>
              <a:gd name="T73" fmla="*/ 2147483646 h 12650"/>
              <a:gd name="T74" fmla="*/ 2147483646 w 11713"/>
              <a:gd name="T75" fmla="*/ 2147483646 h 12650"/>
              <a:gd name="T76" fmla="*/ 2147483646 w 11713"/>
              <a:gd name="T77" fmla="*/ 2147483646 h 12650"/>
              <a:gd name="T78" fmla="*/ 2147483646 w 11713"/>
              <a:gd name="T79" fmla="*/ 2147483646 h 12650"/>
              <a:gd name="T80" fmla="*/ 2147483646 w 11713"/>
              <a:gd name="T81" fmla="*/ 2147483646 h 12650"/>
              <a:gd name="T82" fmla="*/ 2147483646 w 11713"/>
              <a:gd name="T83" fmla="*/ 2147483646 h 12650"/>
              <a:gd name="T84" fmla="*/ 2147483646 w 11713"/>
              <a:gd name="T85" fmla="*/ 2147483646 h 12650"/>
              <a:gd name="T86" fmla="*/ 2147483646 w 11713"/>
              <a:gd name="T87" fmla="*/ 2147483646 h 12650"/>
              <a:gd name="T88" fmla="*/ 2147483646 w 11713"/>
              <a:gd name="T89" fmla="*/ 2147483646 h 12650"/>
              <a:gd name="T90" fmla="*/ 2147483646 w 11713"/>
              <a:gd name="T91" fmla="*/ 2147483646 h 12650"/>
              <a:gd name="T92" fmla="*/ 2147483646 w 11713"/>
              <a:gd name="T93" fmla="*/ 2147483646 h 12650"/>
              <a:gd name="T94" fmla="*/ 2147483646 w 11713"/>
              <a:gd name="T95" fmla="*/ 2147483646 h 12650"/>
              <a:gd name="T96" fmla="*/ 2147483646 w 11713"/>
              <a:gd name="T97" fmla="*/ 2147483646 h 12650"/>
              <a:gd name="T98" fmla="*/ 2147483646 w 11713"/>
              <a:gd name="T99" fmla="*/ 2147483646 h 12650"/>
              <a:gd name="T100" fmla="*/ 2147483646 w 11713"/>
              <a:gd name="T101" fmla="*/ 2147483646 h 12650"/>
              <a:gd name="T102" fmla="*/ 2147483646 w 11713"/>
              <a:gd name="T103" fmla="*/ 2147483646 h 12650"/>
              <a:gd name="T104" fmla="*/ 2147483646 w 11713"/>
              <a:gd name="T105" fmla="*/ 2147483646 h 12650"/>
              <a:gd name="T106" fmla="*/ 2147483646 w 11713"/>
              <a:gd name="T107" fmla="*/ 2147483646 h 12650"/>
              <a:gd name="T108" fmla="*/ 2147483646 w 11713"/>
              <a:gd name="T109" fmla="*/ 2147483646 h 12650"/>
              <a:gd name="T110" fmla="*/ 2147483646 w 11713"/>
              <a:gd name="T111" fmla="*/ 2147483646 h 12650"/>
              <a:gd name="T112" fmla="*/ 2147483646 w 11713"/>
              <a:gd name="T113" fmla="*/ 2147483646 h 12650"/>
              <a:gd name="T114" fmla="*/ 2147483646 w 11713"/>
              <a:gd name="T115" fmla="*/ 2147483646 h 12650"/>
              <a:gd name="T116" fmla="*/ 2147483646 w 11713"/>
              <a:gd name="T117" fmla="*/ 2147483646 h 12650"/>
              <a:gd name="T118" fmla="*/ 2147483646 w 11713"/>
              <a:gd name="T119" fmla="*/ 2147483646 h 12650"/>
              <a:gd name="T120" fmla="*/ 2147483646 w 11713"/>
              <a:gd name="T121" fmla="*/ 2147483646 h 12650"/>
              <a:gd name="T122" fmla="*/ 2147483646 w 11713"/>
              <a:gd name="T123" fmla="*/ 2147483646 h 1265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1713" h="12650">
                <a:moveTo>
                  <a:pt x="10716" y="5568"/>
                </a:moveTo>
                <a:lnTo>
                  <a:pt x="10716" y="5568"/>
                </a:lnTo>
                <a:lnTo>
                  <a:pt x="10759" y="5528"/>
                </a:lnTo>
                <a:lnTo>
                  <a:pt x="10801" y="5487"/>
                </a:lnTo>
                <a:lnTo>
                  <a:pt x="10843" y="5446"/>
                </a:lnTo>
                <a:lnTo>
                  <a:pt x="10884" y="5402"/>
                </a:lnTo>
                <a:lnTo>
                  <a:pt x="10924" y="5358"/>
                </a:lnTo>
                <a:lnTo>
                  <a:pt x="10962" y="5314"/>
                </a:lnTo>
                <a:lnTo>
                  <a:pt x="10999" y="5268"/>
                </a:lnTo>
                <a:lnTo>
                  <a:pt x="11035" y="5221"/>
                </a:lnTo>
                <a:lnTo>
                  <a:pt x="11070" y="5173"/>
                </a:lnTo>
                <a:lnTo>
                  <a:pt x="11103" y="5125"/>
                </a:lnTo>
                <a:lnTo>
                  <a:pt x="11136" y="5076"/>
                </a:lnTo>
                <a:lnTo>
                  <a:pt x="11167" y="5026"/>
                </a:lnTo>
                <a:lnTo>
                  <a:pt x="11196" y="4975"/>
                </a:lnTo>
                <a:lnTo>
                  <a:pt x="11224" y="4922"/>
                </a:lnTo>
                <a:lnTo>
                  <a:pt x="11251" y="4870"/>
                </a:lnTo>
                <a:lnTo>
                  <a:pt x="11278" y="4817"/>
                </a:lnTo>
                <a:lnTo>
                  <a:pt x="11302" y="4763"/>
                </a:lnTo>
                <a:lnTo>
                  <a:pt x="11325" y="4708"/>
                </a:lnTo>
                <a:lnTo>
                  <a:pt x="11346" y="4653"/>
                </a:lnTo>
                <a:lnTo>
                  <a:pt x="11366" y="4597"/>
                </a:lnTo>
                <a:lnTo>
                  <a:pt x="11385" y="4540"/>
                </a:lnTo>
                <a:lnTo>
                  <a:pt x="11402" y="4483"/>
                </a:lnTo>
                <a:lnTo>
                  <a:pt x="11417" y="4425"/>
                </a:lnTo>
                <a:lnTo>
                  <a:pt x="11431" y="4366"/>
                </a:lnTo>
                <a:lnTo>
                  <a:pt x="11444" y="4307"/>
                </a:lnTo>
                <a:lnTo>
                  <a:pt x="11454" y="4248"/>
                </a:lnTo>
                <a:lnTo>
                  <a:pt x="11463" y="4187"/>
                </a:lnTo>
                <a:lnTo>
                  <a:pt x="11471" y="4127"/>
                </a:lnTo>
                <a:lnTo>
                  <a:pt x="11477" y="4066"/>
                </a:lnTo>
                <a:lnTo>
                  <a:pt x="11481" y="4004"/>
                </a:lnTo>
                <a:lnTo>
                  <a:pt x="11484" y="3942"/>
                </a:lnTo>
                <a:lnTo>
                  <a:pt x="11484" y="3879"/>
                </a:lnTo>
                <a:lnTo>
                  <a:pt x="11484" y="3821"/>
                </a:lnTo>
                <a:lnTo>
                  <a:pt x="11482" y="3761"/>
                </a:lnTo>
                <a:lnTo>
                  <a:pt x="11478" y="3704"/>
                </a:lnTo>
                <a:lnTo>
                  <a:pt x="11473" y="3645"/>
                </a:lnTo>
                <a:lnTo>
                  <a:pt x="11466" y="3588"/>
                </a:lnTo>
                <a:lnTo>
                  <a:pt x="11457" y="3530"/>
                </a:lnTo>
                <a:lnTo>
                  <a:pt x="11448" y="3474"/>
                </a:lnTo>
                <a:lnTo>
                  <a:pt x="11436" y="3417"/>
                </a:lnTo>
                <a:lnTo>
                  <a:pt x="11424" y="3362"/>
                </a:lnTo>
                <a:lnTo>
                  <a:pt x="11410" y="3307"/>
                </a:lnTo>
                <a:lnTo>
                  <a:pt x="11394" y="3252"/>
                </a:lnTo>
                <a:lnTo>
                  <a:pt x="11378" y="3198"/>
                </a:lnTo>
                <a:lnTo>
                  <a:pt x="11360" y="3145"/>
                </a:lnTo>
                <a:lnTo>
                  <a:pt x="11340" y="3092"/>
                </a:lnTo>
                <a:lnTo>
                  <a:pt x="11320" y="3039"/>
                </a:lnTo>
                <a:lnTo>
                  <a:pt x="11298" y="2987"/>
                </a:lnTo>
                <a:lnTo>
                  <a:pt x="11275" y="2936"/>
                </a:lnTo>
                <a:lnTo>
                  <a:pt x="11250" y="2886"/>
                </a:lnTo>
                <a:lnTo>
                  <a:pt x="11225" y="2836"/>
                </a:lnTo>
                <a:lnTo>
                  <a:pt x="11198" y="2788"/>
                </a:lnTo>
                <a:lnTo>
                  <a:pt x="11170" y="2739"/>
                </a:lnTo>
                <a:lnTo>
                  <a:pt x="11141" y="2692"/>
                </a:lnTo>
                <a:lnTo>
                  <a:pt x="11110" y="2645"/>
                </a:lnTo>
                <a:lnTo>
                  <a:pt x="11079" y="2599"/>
                </a:lnTo>
                <a:lnTo>
                  <a:pt x="11047" y="2553"/>
                </a:lnTo>
                <a:lnTo>
                  <a:pt x="11013" y="2509"/>
                </a:lnTo>
                <a:lnTo>
                  <a:pt x="10978" y="2465"/>
                </a:lnTo>
                <a:lnTo>
                  <a:pt x="10942" y="2422"/>
                </a:lnTo>
                <a:lnTo>
                  <a:pt x="10906" y="2379"/>
                </a:lnTo>
                <a:lnTo>
                  <a:pt x="10868" y="2339"/>
                </a:lnTo>
                <a:lnTo>
                  <a:pt x="10828" y="2299"/>
                </a:lnTo>
                <a:lnTo>
                  <a:pt x="10789" y="2259"/>
                </a:lnTo>
                <a:lnTo>
                  <a:pt x="10748" y="2221"/>
                </a:lnTo>
                <a:lnTo>
                  <a:pt x="10706" y="2183"/>
                </a:lnTo>
                <a:lnTo>
                  <a:pt x="10664" y="2146"/>
                </a:lnTo>
                <a:lnTo>
                  <a:pt x="10621" y="2111"/>
                </a:lnTo>
                <a:lnTo>
                  <a:pt x="10576" y="2076"/>
                </a:lnTo>
                <a:lnTo>
                  <a:pt x="10531" y="2043"/>
                </a:lnTo>
                <a:lnTo>
                  <a:pt x="10485" y="2011"/>
                </a:lnTo>
                <a:lnTo>
                  <a:pt x="10438" y="1979"/>
                </a:lnTo>
                <a:lnTo>
                  <a:pt x="10390" y="1949"/>
                </a:lnTo>
                <a:lnTo>
                  <a:pt x="10341" y="1920"/>
                </a:lnTo>
                <a:lnTo>
                  <a:pt x="10292" y="1892"/>
                </a:lnTo>
                <a:lnTo>
                  <a:pt x="10242" y="1864"/>
                </a:lnTo>
                <a:lnTo>
                  <a:pt x="10190" y="1838"/>
                </a:lnTo>
                <a:lnTo>
                  <a:pt x="10139" y="1814"/>
                </a:lnTo>
                <a:lnTo>
                  <a:pt x="10087" y="1790"/>
                </a:lnTo>
                <a:lnTo>
                  <a:pt x="10034" y="1768"/>
                </a:lnTo>
                <a:lnTo>
                  <a:pt x="9981" y="1746"/>
                </a:lnTo>
                <a:lnTo>
                  <a:pt x="9926" y="1727"/>
                </a:lnTo>
                <a:lnTo>
                  <a:pt x="9871" y="1709"/>
                </a:lnTo>
                <a:lnTo>
                  <a:pt x="9816" y="1691"/>
                </a:lnTo>
                <a:lnTo>
                  <a:pt x="9759" y="1674"/>
                </a:lnTo>
                <a:lnTo>
                  <a:pt x="9703" y="1660"/>
                </a:lnTo>
                <a:lnTo>
                  <a:pt x="9645" y="1646"/>
                </a:lnTo>
                <a:lnTo>
                  <a:pt x="9588" y="1635"/>
                </a:lnTo>
                <a:lnTo>
                  <a:pt x="9529" y="1624"/>
                </a:lnTo>
                <a:lnTo>
                  <a:pt x="9471" y="1615"/>
                </a:lnTo>
                <a:lnTo>
                  <a:pt x="9411" y="1606"/>
                </a:lnTo>
                <a:lnTo>
                  <a:pt x="9352" y="1600"/>
                </a:lnTo>
                <a:lnTo>
                  <a:pt x="9292" y="1595"/>
                </a:lnTo>
                <a:lnTo>
                  <a:pt x="9232" y="1591"/>
                </a:lnTo>
                <a:lnTo>
                  <a:pt x="9170" y="1589"/>
                </a:lnTo>
                <a:lnTo>
                  <a:pt x="9110" y="1588"/>
                </a:lnTo>
                <a:lnTo>
                  <a:pt x="9044" y="1589"/>
                </a:lnTo>
                <a:lnTo>
                  <a:pt x="8979" y="1592"/>
                </a:lnTo>
                <a:lnTo>
                  <a:pt x="8915" y="1596"/>
                </a:lnTo>
                <a:lnTo>
                  <a:pt x="8852" y="1601"/>
                </a:lnTo>
                <a:lnTo>
                  <a:pt x="8788" y="1609"/>
                </a:lnTo>
                <a:lnTo>
                  <a:pt x="8725" y="1618"/>
                </a:lnTo>
                <a:lnTo>
                  <a:pt x="8664" y="1628"/>
                </a:lnTo>
                <a:lnTo>
                  <a:pt x="8602" y="1641"/>
                </a:lnTo>
                <a:lnTo>
                  <a:pt x="8570" y="1595"/>
                </a:lnTo>
                <a:lnTo>
                  <a:pt x="8537" y="1549"/>
                </a:lnTo>
                <a:lnTo>
                  <a:pt x="8505" y="1504"/>
                </a:lnTo>
                <a:lnTo>
                  <a:pt x="8471" y="1460"/>
                </a:lnTo>
                <a:lnTo>
                  <a:pt x="8437" y="1415"/>
                </a:lnTo>
                <a:lnTo>
                  <a:pt x="8402" y="1373"/>
                </a:lnTo>
                <a:lnTo>
                  <a:pt x="8366" y="1330"/>
                </a:lnTo>
                <a:lnTo>
                  <a:pt x="8330" y="1287"/>
                </a:lnTo>
                <a:lnTo>
                  <a:pt x="8292" y="1245"/>
                </a:lnTo>
                <a:lnTo>
                  <a:pt x="8254" y="1203"/>
                </a:lnTo>
                <a:lnTo>
                  <a:pt x="8217" y="1163"/>
                </a:lnTo>
                <a:lnTo>
                  <a:pt x="8177" y="1123"/>
                </a:lnTo>
                <a:lnTo>
                  <a:pt x="8137" y="1083"/>
                </a:lnTo>
                <a:lnTo>
                  <a:pt x="8098" y="1045"/>
                </a:lnTo>
                <a:lnTo>
                  <a:pt x="8057" y="1006"/>
                </a:lnTo>
                <a:lnTo>
                  <a:pt x="8015" y="968"/>
                </a:lnTo>
                <a:lnTo>
                  <a:pt x="7973" y="931"/>
                </a:lnTo>
                <a:lnTo>
                  <a:pt x="7931" y="894"/>
                </a:lnTo>
                <a:lnTo>
                  <a:pt x="7888" y="859"/>
                </a:lnTo>
                <a:lnTo>
                  <a:pt x="7844" y="823"/>
                </a:lnTo>
                <a:lnTo>
                  <a:pt x="7799" y="788"/>
                </a:lnTo>
                <a:lnTo>
                  <a:pt x="7754" y="754"/>
                </a:lnTo>
                <a:lnTo>
                  <a:pt x="7709" y="721"/>
                </a:lnTo>
                <a:lnTo>
                  <a:pt x="7663" y="687"/>
                </a:lnTo>
                <a:lnTo>
                  <a:pt x="7616" y="656"/>
                </a:lnTo>
                <a:lnTo>
                  <a:pt x="7569" y="625"/>
                </a:lnTo>
                <a:lnTo>
                  <a:pt x="7522" y="593"/>
                </a:lnTo>
                <a:lnTo>
                  <a:pt x="7474" y="563"/>
                </a:lnTo>
                <a:lnTo>
                  <a:pt x="7425" y="534"/>
                </a:lnTo>
                <a:lnTo>
                  <a:pt x="7376" y="506"/>
                </a:lnTo>
                <a:lnTo>
                  <a:pt x="7327" y="477"/>
                </a:lnTo>
                <a:lnTo>
                  <a:pt x="7277" y="450"/>
                </a:lnTo>
                <a:lnTo>
                  <a:pt x="7227" y="424"/>
                </a:lnTo>
                <a:lnTo>
                  <a:pt x="7176" y="398"/>
                </a:lnTo>
                <a:lnTo>
                  <a:pt x="7124" y="373"/>
                </a:lnTo>
                <a:lnTo>
                  <a:pt x="7072" y="349"/>
                </a:lnTo>
                <a:lnTo>
                  <a:pt x="7020" y="325"/>
                </a:lnTo>
                <a:lnTo>
                  <a:pt x="6968" y="302"/>
                </a:lnTo>
                <a:lnTo>
                  <a:pt x="6915" y="280"/>
                </a:lnTo>
                <a:lnTo>
                  <a:pt x="6860" y="259"/>
                </a:lnTo>
                <a:lnTo>
                  <a:pt x="6807" y="238"/>
                </a:lnTo>
                <a:lnTo>
                  <a:pt x="6753" y="218"/>
                </a:lnTo>
                <a:lnTo>
                  <a:pt x="6697" y="200"/>
                </a:lnTo>
                <a:lnTo>
                  <a:pt x="6642" y="182"/>
                </a:lnTo>
                <a:lnTo>
                  <a:pt x="6587" y="164"/>
                </a:lnTo>
                <a:lnTo>
                  <a:pt x="6531" y="148"/>
                </a:lnTo>
                <a:lnTo>
                  <a:pt x="6475" y="133"/>
                </a:lnTo>
                <a:lnTo>
                  <a:pt x="6417" y="117"/>
                </a:lnTo>
                <a:lnTo>
                  <a:pt x="6361" y="104"/>
                </a:lnTo>
                <a:lnTo>
                  <a:pt x="6304" y="91"/>
                </a:lnTo>
                <a:lnTo>
                  <a:pt x="6246" y="79"/>
                </a:lnTo>
                <a:lnTo>
                  <a:pt x="6188" y="67"/>
                </a:lnTo>
                <a:lnTo>
                  <a:pt x="6129" y="57"/>
                </a:lnTo>
                <a:lnTo>
                  <a:pt x="6071" y="47"/>
                </a:lnTo>
                <a:lnTo>
                  <a:pt x="6011" y="38"/>
                </a:lnTo>
                <a:lnTo>
                  <a:pt x="5953" y="30"/>
                </a:lnTo>
                <a:lnTo>
                  <a:pt x="5893" y="23"/>
                </a:lnTo>
                <a:lnTo>
                  <a:pt x="5833" y="17"/>
                </a:lnTo>
                <a:lnTo>
                  <a:pt x="5773" y="12"/>
                </a:lnTo>
                <a:lnTo>
                  <a:pt x="5713" y="7"/>
                </a:lnTo>
                <a:lnTo>
                  <a:pt x="5652" y="4"/>
                </a:lnTo>
                <a:lnTo>
                  <a:pt x="5590" y="2"/>
                </a:lnTo>
                <a:lnTo>
                  <a:pt x="5530" y="0"/>
                </a:lnTo>
                <a:lnTo>
                  <a:pt x="5468" y="0"/>
                </a:lnTo>
                <a:lnTo>
                  <a:pt x="5372" y="1"/>
                </a:lnTo>
                <a:lnTo>
                  <a:pt x="5276" y="4"/>
                </a:lnTo>
                <a:lnTo>
                  <a:pt x="5181" y="11"/>
                </a:lnTo>
                <a:lnTo>
                  <a:pt x="5086" y="19"/>
                </a:lnTo>
                <a:lnTo>
                  <a:pt x="4992" y="29"/>
                </a:lnTo>
                <a:lnTo>
                  <a:pt x="4899" y="42"/>
                </a:lnTo>
                <a:lnTo>
                  <a:pt x="4806" y="57"/>
                </a:lnTo>
                <a:lnTo>
                  <a:pt x="4715" y="73"/>
                </a:lnTo>
                <a:lnTo>
                  <a:pt x="4624" y="92"/>
                </a:lnTo>
                <a:lnTo>
                  <a:pt x="4534" y="114"/>
                </a:lnTo>
                <a:lnTo>
                  <a:pt x="4445" y="137"/>
                </a:lnTo>
                <a:lnTo>
                  <a:pt x="4357" y="162"/>
                </a:lnTo>
                <a:lnTo>
                  <a:pt x="4269" y="189"/>
                </a:lnTo>
                <a:lnTo>
                  <a:pt x="4183" y="218"/>
                </a:lnTo>
                <a:lnTo>
                  <a:pt x="4097" y="250"/>
                </a:lnTo>
                <a:lnTo>
                  <a:pt x="4014" y="283"/>
                </a:lnTo>
                <a:lnTo>
                  <a:pt x="3930" y="319"/>
                </a:lnTo>
                <a:lnTo>
                  <a:pt x="3848" y="355"/>
                </a:lnTo>
                <a:lnTo>
                  <a:pt x="3766" y="395"/>
                </a:lnTo>
                <a:lnTo>
                  <a:pt x="3687" y="436"/>
                </a:lnTo>
                <a:lnTo>
                  <a:pt x="3607" y="477"/>
                </a:lnTo>
                <a:lnTo>
                  <a:pt x="3530" y="522"/>
                </a:lnTo>
                <a:lnTo>
                  <a:pt x="3454" y="568"/>
                </a:lnTo>
                <a:lnTo>
                  <a:pt x="3379" y="616"/>
                </a:lnTo>
                <a:lnTo>
                  <a:pt x="3304" y="665"/>
                </a:lnTo>
                <a:lnTo>
                  <a:pt x="3231" y="717"/>
                </a:lnTo>
                <a:lnTo>
                  <a:pt x="3160" y="769"/>
                </a:lnTo>
                <a:lnTo>
                  <a:pt x="3090" y="823"/>
                </a:lnTo>
                <a:lnTo>
                  <a:pt x="3022" y="880"/>
                </a:lnTo>
                <a:lnTo>
                  <a:pt x="2955" y="937"/>
                </a:lnTo>
                <a:lnTo>
                  <a:pt x="2889" y="996"/>
                </a:lnTo>
                <a:lnTo>
                  <a:pt x="2825" y="1056"/>
                </a:lnTo>
                <a:lnTo>
                  <a:pt x="2763" y="1119"/>
                </a:lnTo>
                <a:lnTo>
                  <a:pt x="2701" y="1181"/>
                </a:lnTo>
                <a:lnTo>
                  <a:pt x="2641" y="1246"/>
                </a:lnTo>
                <a:lnTo>
                  <a:pt x="2584" y="1313"/>
                </a:lnTo>
                <a:lnTo>
                  <a:pt x="2528" y="1380"/>
                </a:lnTo>
                <a:lnTo>
                  <a:pt x="2473" y="1449"/>
                </a:lnTo>
                <a:lnTo>
                  <a:pt x="2420" y="1519"/>
                </a:lnTo>
                <a:lnTo>
                  <a:pt x="2369" y="1590"/>
                </a:lnTo>
                <a:lnTo>
                  <a:pt x="2319" y="1663"/>
                </a:lnTo>
                <a:lnTo>
                  <a:pt x="2272" y="1737"/>
                </a:lnTo>
                <a:lnTo>
                  <a:pt x="2226" y="1811"/>
                </a:lnTo>
                <a:lnTo>
                  <a:pt x="2181" y="1887"/>
                </a:lnTo>
                <a:lnTo>
                  <a:pt x="2139" y="1965"/>
                </a:lnTo>
                <a:lnTo>
                  <a:pt x="2098" y="2043"/>
                </a:lnTo>
                <a:lnTo>
                  <a:pt x="2061" y="2122"/>
                </a:lnTo>
                <a:lnTo>
                  <a:pt x="2024" y="2203"/>
                </a:lnTo>
                <a:lnTo>
                  <a:pt x="1990" y="2284"/>
                </a:lnTo>
                <a:lnTo>
                  <a:pt x="1957" y="2367"/>
                </a:lnTo>
                <a:lnTo>
                  <a:pt x="1926" y="2450"/>
                </a:lnTo>
                <a:lnTo>
                  <a:pt x="1898" y="2534"/>
                </a:lnTo>
                <a:lnTo>
                  <a:pt x="1872" y="2620"/>
                </a:lnTo>
                <a:lnTo>
                  <a:pt x="1848" y="2705"/>
                </a:lnTo>
                <a:lnTo>
                  <a:pt x="1826" y="2792"/>
                </a:lnTo>
                <a:lnTo>
                  <a:pt x="1806" y="2880"/>
                </a:lnTo>
                <a:lnTo>
                  <a:pt x="1788" y="2968"/>
                </a:lnTo>
                <a:lnTo>
                  <a:pt x="1774" y="3057"/>
                </a:lnTo>
                <a:lnTo>
                  <a:pt x="1760" y="3147"/>
                </a:lnTo>
                <a:lnTo>
                  <a:pt x="1750" y="3238"/>
                </a:lnTo>
                <a:lnTo>
                  <a:pt x="1741" y="3330"/>
                </a:lnTo>
                <a:lnTo>
                  <a:pt x="1735" y="3422"/>
                </a:lnTo>
                <a:lnTo>
                  <a:pt x="1732" y="3514"/>
                </a:lnTo>
                <a:lnTo>
                  <a:pt x="1730" y="3607"/>
                </a:lnTo>
                <a:lnTo>
                  <a:pt x="1731" y="3681"/>
                </a:lnTo>
                <a:lnTo>
                  <a:pt x="1733" y="3755"/>
                </a:lnTo>
                <a:lnTo>
                  <a:pt x="1737" y="3828"/>
                </a:lnTo>
                <a:lnTo>
                  <a:pt x="1742" y="3901"/>
                </a:lnTo>
                <a:lnTo>
                  <a:pt x="1750" y="3973"/>
                </a:lnTo>
                <a:lnTo>
                  <a:pt x="1758" y="4045"/>
                </a:lnTo>
                <a:lnTo>
                  <a:pt x="1768" y="4117"/>
                </a:lnTo>
                <a:lnTo>
                  <a:pt x="1779" y="4188"/>
                </a:lnTo>
                <a:lnTo>
                  <a:pt x="1730" y="4217"/>
                </a:lnTo>
                <a:lnTo>
                  <a:pt x="1681" y="4248"/>
                </a:lnTo>
                <a:lnTo>
                  <a:pt x="1632" y="4278"/>
                </a:lnTo>
                <a:lnTo>
                  <a:pt x="1584" y="4309"/>
                </a:lnTo>
                <a:lnTo>
                  <a:pt x="1537" y="4342"/>
                </a:lnTo>
                <a:lnTo>
                  <a:pt x="1490" y="4374"/>
                </a:lnTo>
                <a:lnTo>
                  <a:pt x="1443" y="4409"/>
                </a:lnTo>
                <a:lnTo>
                  <a:pt x="1397" y="4442"/>
                </a:lnTo>
                <a:lnTo>
                  <a:pt x="1352" y="4478"/>
                </a:lnTo>
                <a:lnTo>
                  <a:pt x="1307" y="4513"/>
                </a:lnTo>
                <a:lnTo>
                  <a:pt x="1263" y="4549"/>
                </a:lnTo>
                <a:lnTo>
                  <a:pt x="1219" y="4586"/>
                </a:lnTo>
                <a:lnTo>
                  <a:pt x="1176" y="4624"/>
                </a:lnTo>
                <a:lnTo>
                  <a:pt x="1134" y="4661"/>
                </a:lnTo>
                <a:lnTo>
                  <a:pt x="1093" y="4700"/>
                </a:lnTo>
                <a:lnTo>
                  <a:pt x="1052" y="4740"/>
                </a:lnTo>
                <a:lnTo>
                  <a:pt x="1011" y="4780"/>
                </a:lnTo>
                <a:lnTo>
                  <a:pt x="972" y="4821"/>
                </a:lnTo>
                <a:lnTo>
                  <a:pt x="933" y="4862"/>
                </a:lnTo>
                <a:lnTo>
                  <a:pt x="894" y="4904"/>
                </a:lnTo>
                <a:lnTo>
                  <a:pt x="857" y="4946"/>
                </a:lnTo>
                <a:lnTo>
                  <a:pt x="820" y="4989"/>
                </a:lnTo>
                <a:lnTo>
                  <a:pt x="784" y="5033"/>
                </a:lnTo>
                <a:lnTo>
                  <a:pt x="748" y="5077"/>
                </a:lnTo>
                <a:lnTo>
                  <a:pt x="714" y="5122"/>
                </a:lnTo>
                <a:lnTo>
                  <a:pt x="679" y="5167"/>
                </a:lnTo>
                <a:lnTo>
                  <a:pt x="646" y="5213"/>
                </a:lnTo>
                <a:lnTo>
                  <a:pt x="613" y="5259"/>
                </a:lnTo>
                <a:lnTo>
                  <a:pt x="581" y="5306"/>
                </a:lnTo>
                <a:lnTo>
                  <a:pt x="550" y="5354"/>
                </a:lnTo>
                <a:lnTo>
                  <a:pt x="519" y="5402"/>
                </a:lnTo>
                <a:lnTo>
                  <a:pt x="490" y="5450"/>
                </a:lnTo>
                <a:lnTo>
                  <a:pt x="461" y="5499"/>
                </a:lnTo>
                <a:lnTo>
                  <a:pt x="434" y="5548"/>
                </a:lnTo>
                <a:lnTo>
                  <a:pt x="406" y="5598"/>
                </a:lnTo>
                <a:lnTo>
                  <a:pt x="379" y="5648"/>
                </a:lnTo>
                <a:lnTo>
                  <a:pt x="354" y="5698"/>
                </a:lnTo>
                <a:lnTo>
                  <a:pt x="329" y="5750"/>
                </a:lnTo>
                <a:lnTo>
                  <a:pt x="305" y="5802"/>
                </a:lnTo>
                <a:lnTo>
                  <a:pt x="282" y="5854"/>
                </a:lnTo>
                <a:lnTo>
                  <a:pt x="259" y="5906"/>
                </a:lnTo>
                <a:lnTo>
                  <a:pt x="239" y="5960"/>
                </a:lnTo>
                <a:lnTo>
                  <a:pt x="218" y="6013"/>
                </a:lnTo>
                <a:lnTo>
                  <a:pt x="198" y="6066"/>
                </a:lnTo>
                <a:lnTo>
                  <a:pt x="179" y="6120"/>
                </a:lnTo>
                <a:lnTo>
                  <a:pt x="161" y="6175"/>
                </a:lnTo>
                <a:lnTo>
                  <a:pt x="145" y="6230"/>
                </a:lnTo>
                <a:lnTo>
                  <a:pt x="128" y="6285"/>
                </a:lnTo>
                <a:lnTo>
                  <a:pt x="113" y="6341"/>
                </a:lnTo>
                <a:lnTo>
                  <a:pt x="99" y="6397"/>
                </a:lnTo>
                <a:lnTo>
                  <a:pt x="85" y="6454"/>
                </a:lnTo>
                <a:lnTo>
                  <a:pt x="74" y="6510"/>
                </a:lnTo>
                <a:lnTo>
                  <a:pt x="62" y="6566"/>
                </a:lnTo>
                <a:lnTo>
                  <a:pt x="51" y="6624"/>
                </a:lnTo>
                <a:lnTo>
                  <a:pt x="41" y="6681"/>
                </a:lnTo>
                <a:lnTo>
                  <a:pt x="33" y="6740"/>
                </a:lnTo>
                <a:lnTo>
                  <a:pt x="25" y="6798"/>
                </a:lnTo>
                <a:lnTo>
                  <a:pt x="18" y="6857"/>
                </a:lnTo>
                <a:lnTo>
                  <a:pt x="13" y="6915"/>
                </a:lnTo>
                <a:lnTo>
                  <a:pt x="9" y="6975"/>
                </a:lnTo>
                <a:lnTo>
                  <a:pt x="5" y="7034"/>
                </a:lnTo>
                <a:lnTo>
                  <a:pt x="3" y="7094"/>
                </a:lnTo>
                <a:lnTo>
                  <a:pt x="0" y="7153"/>
                </a:lnTo>
                <a:lnTo>
                  <a:pt x="0" y="7214"/>
                </a:lnTo>
                <a:lnTo>
                  <a:pt x="1" y="7295"/>
                </a:lnTo>
                <a:lnTo>
                  <a:pt x="4" y="7377"/>
                </a:lnTo>
                <a:lnTo>
                  <a:pt x="9" y="7457"/>
                </a:lnTo>
                <a:lnTo>
                  <a:pt x="15" y="7538"/>
                </a:lnTo>
                <a:lnTo>
                  <a:pt x="23" y="7618"/>
                </a:lnTo>
                <a:lnTo>
                  <a:pt x="34" y="7697"/>
                </a:lnTo>
                <a:lnTo>
                  <a:pt x="46" y="7776"/>
                </a:lnTo>
                <a:lnTo>
                  <a:pt x="60" y="7854"/>
                </a:lnTo>
                <a:lnTo>
                  <a:pt x="77" y="7932"/>
                </a:lnTo>
                <a:lnTo>
                  <a:pt x="93" y="8010"/>
                </a:lnTo>
                <a:lnTo>
                  <a:pt x="113" y="8086"/>
                </a:lnTo>
                <a:lnTo>
                  <a:pt x="134" y="8161"/>
                </a:lnTo>
                <a:lnTo>
                  <a:pt x="156" y="8236"/>
                </a:lnTo>
                <a:lnTo>
                  <a:pt x="181" y="8311"/>
                </a:lnTo>
                <a:lnTo>
                  <a:pt x="206" y="8385"/>
                </a:lnTo>
                <a:lnTo>
                  <a:pt x="234" y="8458"/>
                </a:lnTo>
                <a:lnTo>
                  <a:pt x="264" y="8530"/>
                </a:lnTo>
                <a:lnTo>
                  <a:pt x="294" y="8601"/>
                </a:lnTo>
                <a:lnTo>
                  <a:pt x="326" y="8671"/>
                </a:lnTo>
                <a:lnTo>
                  <a:pt x="361" y="8741"/>
                </a:lnTo>
                <a:lnTo>
                  <a:pt x="395" y="8810"/>
                </a:lnTo>
                <a:lnTo>
                  <a:pt x="433" y="8878"/>
                </a:lnTo>
                <a:lnTo>
                  <a:pt x="471" y="8946"/>
                </a:lnTo>
                <a:lnTo>
                  <a:pt x="511" y="9011"/>
                </a:lnTo>
                <a:lnTo>
                  <a:pt x="552" y="9077"/>
                </a:lnTo>
                <a:lnTo>
                  <a:pt x="595" y="9141"/>
                </a:lnTo>
                <a:lnTo>
                  <a:pt x="638" y="9205"/>
                </a:lnTo>
                <a:lnTo>
                  <a:pt x="684" y="9267"/>
                </a:lnTo>
                <a:lnTo>
                  <a:pt x="731" y="9329"/>
                </a:lnTo>
                <a:lnTo>
                  <a:pt x="779" y="9388"/>
                </a:lnTo>
                <a:lnTo>
                  <a:pt x="829" y="9448"/>
                </a:lnTo>
                <a:lnTo>
                  <a:pt x="880" y="9506"/>
                </a:lnTo>
                <a:lnTo>
                  <a:pt x="931" y="9564"/>
                </a:lnTo>
                <a:lnTo>
                  <a:pt x="984" y="9620"/>
                </a:lnTo>
                <a:lnTo>
                  <a:pt x="1039" y="9674"/>
                </a:lnTo>
                <a:lnTo>
                  <a:pt x="1095" y="9729"/>
                </a:lnTo>
                <a:lnTo>
                  <a:pt x="1151" y="9781"/>
                </a:lnTo>
                <a:lnTo>
                  <a:pt x="1210" y="9833"/>
                </a:lnTo>
                <a:lnTo>
                  <a:pt x="1269" y="9883"/>
                </a:lnTo>
                <a:lnTo>
                  <a:pt x="1329" y="9932"/>
                </a:lnTo>
                <a:lnTo>
                  <a:pt x="1390" y="9981"/>
                </a:lnTo>
                <a:lnTo>
                  <a:pt x="1453" y="10026"/>
                </a:lnTo>
                <a:lnTo>
                  <a:pt x="1517" y="10072"/>
                </a:lnTo>
                <a:lnTo>
                  <a:pt x="1581" y="10116"/>
                </a:lnTo>
                <a:lnTo>
                  <a:pt x="1647" y="10159"/>
                </a:lnTo>
                <a:lnTo>
                  <a:pt x="1714" y="10200"/>
                </a:lnTo>
                <a:lnTo>
                  <a:pt x="1781" y="10240"/>
                </a:lnTo>
                <a:lnTo>
                  <a:pt x="1850" y="10278"/>
                </a:lnTo>
                <a:lnTo>
                  <a:pt x="1919" y="10316"/>
                </a:lnTo>
                <a:lnTo>
                  <a:pt x="1990" y="10351"/>
                </a:lnTo>
                <a:lnTo>
                  <a:pt x="2061" y="10386"/>
                </a:lnTo>
                <a:lnTo>
                  <a:pt x="2133" y="10418"/>
                </a:lnTo>
                <a:lnTo>
                  <a:pt x="2206" y="10449"/>
                </a:lnTo>
                <a:lnTo>
                  <a:pt x="2280" y="10480"/>
                </a:lnTo>
                <a:lnTo>
                  <a:pt x="2354" y="10508"/>
                </a:lnTo>
                <a:lnTo>
                  <a:pt x="2430" y="10535"/>
                </a:lnTo>
                <a:lnTo>
                  <a:pt x="2507" y="10560"/>
                </a:lnTo>
                <a:lnTo>
                  <a:pt x="2583" y="10583"/>
                </a:lnTo>
                <a:lnTo>
                  <a:pt x="2661" y="10605"/>
                </a:lnTo>
                <a:lnTo>
                  <a:pt x="2740" y="10626"/>
                </a:lnTo>
                <a:lnTo>
                  <a:pt x="2819" y="10645"/>
                </a:lnTo>
                <a:lnTo>
                  <a:pt x="2898" y="10661"/>
                </a:lnTo>
                <a:lnTo>
                  <a:pt x="2979" y="10677"/>
                </a:lnTo>
                <a:lnTo>
                  <a:pt x="3060" y="10691"/>
                </a:lnTo>
                <a:lnTo>
                  <a:pt x="3079" y="10697"/>
                </a:lnTo>
                <a:lnTo>
                  <a:pt x="3099" y="10704"/>
                </a:lnTo>
                <a:lnTo>
                  <a:pt x="3120" y="10713"/>
                </a:lnTo>
                <a:lnTo>
                  <a:pt x="3141" y="10723"/>
                </a:lnTo>
                <a:lnTo>
                  <a:pt x="3162" y="10736"/>
                </a:lnTo>
                <a:lnTo>
                  <a:pt x="3185" y="10752"/>
                </a:lnTo>
                <a:lnTo>
                  <a:pt x="3211" y="10772"/>
                </a:lnTo>
                <a:lnTo>
                  <a:pt x="3238" y="10796"/>
                </a:lnTo>
                <a:lnTo>
                  <a:pt x="3266" y="10826"/>
                </a:lnTo>
                <a:lnTo>
                  <a:pt x="3297" y="10861"/>
                </a:lnTo>
                <a:lnTo>
                  <a:pt x="3331" y="10902"/>
                </a:lnTo>
                <a:lnTo>
                  <a:pt x="3367" y="10950"/>
                </a:lnTo>
                <a:lnTo>
                  <a:pt x="3406" y="11005"/>
                </a:lnTo>
                <a:lnTo>
                  <a:pt x="3448" y="11068"/>
                </a:lnTo>
                <a:lnTo>
                  <a:pt x="3494" y="11140"/>
                </a:lnTo>
                <a:lnTo>
                  <a:pt x="3543" y="11220"/>
                </a:lnTo>
                <a:lnTo>
                  <a:pt x="3567" y="11263"/>
                </a:lnTo>
                <a:lnTo>
                  <a:pt x="3593" y="11305"/>
                </a:lnTo>
                <a:lnTo>
                  <a:pt x="3619" y="11346"/>
                </a:lnTo>
                <a:lnTo>
                  <a:pt x="3645" y="11387"/>
                </a:lnTo>
                <a:lnTo>
                  <a:pt x="3672" y="11427"/>
                </a:lnTo>
                <a:lnTo>
                  <a:pt x="3700" y="11467"/>
                </a:lnTo>
                <a:lnTo>
                  <a:pt x="3730" y="11506"/>
                </a:lnTo>
                <a:lnTo>
                  <a:pt x="3759" y="11545"/>
                </a:lnTo>
                <a:lnTo>
                  <a:pt x="3789" y="11583"/>
                </a:lnTo>
                <a:lnTo>
                  <a:pt x="3820" y="11620"/>
                </a:lnTo>
                <a:lnTo>
                  <a:pt x="3852" y="11658"/>
                </a:lnTo>
                <a:lnTo>
                  <a:pt x="3883" y="11694"/>
                </a:lnTo>
                <a:lnTo>
                  <a:pt x="3916" y="11730"/>
                </a:lnTo>
                <a:lnTo>
                  <a:pt x="3950" y="11765"/>
                </a:lnTo>
                <a:lnTo>
                  <a:pt x="3983" y="11800"/>
                </a:lnTo>
                <a:lnTo>
                  <a:pt x="4018" y="11834"/>
                </a:lnTo>
                <a:lnTo>
                  <a:pt x="4053" y="11868"/>
                </a:lnTo>
                <a:lnTo>
                  <a:pt x="4089" y="11901"/>
                </a:lnTo>
                <a:lnTo>
                  <a:pt x="4125" y="11934"/>
                </a:lnTo>
                <a:lnTo>
                  <a:pt x="4162" y="11965"/>
                </a:lnTo>
                <a:lnTo>
                  <a:pt x="4199" y="11996"/>
                </a:lnTo>
                <a:lnTo>
                  <a:pt x="4237" y="12026"/>
                </a:lnTo>
                <a:lnTo>
                  <a:pt x="4276" y="12057"/>
                </a:lnTo>
                <a:lnTo>
                  <a:pt x="4314" y="12086"/>
                </a:lnTo>
                <a:lnTo>
                  <a:pt x="4353" y="12114"/>
                </a:lnTo>
                <a:lnTo>
                  <a:pt x="4393" y="12142"/>
                </a:lnTo>
                <a:lnTo>
                  <a:pt x="4433" y="12170"/>
                </a:lnTo>
                <a:lnTo>
                  <a:pt x="4474" y="12196"/>
                </a:lnTo>
                <a:lnTo>
                  <a:pt x="4515" y="12222"/>
                </a:lnTo>
                <a:lnTo>
                  <a:pt x="4557" y="12247"/>
                </a:lnTo>
                <a:lnTo>
                  <a:pt x="4598" y="12272"/>
                </a:lnTo>
                <a:lnTo>
                  <a:pt x="4640" y="12295"/>
                </a:lnTo>
                <a:lnTo>
                  <a:pt x="4683" y="12319"/>
                </a:lnTo>
                <a:lnTo>
                  <a:pt x="4726" y="12341"/>
                </a:lnTo>
                <a:lnTo>
                  <a:pt x="4770" y="12363"/>
                </a:lnTo>
                <a:lnTo>
                  <a:pt x="4813" y="12384"/>
                </a:lnTo>
                <a:lnTo>
                  <a:pt x="4857" y="12404"/>
                </a:lnTo>
                <a:lnTo>
                  <a:pt x="4902" y="12423"/>
                </a:lnTo>
                <a:lnTo>
                  <a:pt x="4946" y="12442"/>
                </a:lnTo>
                <a:lnTo>
                  <a:pt x="4992" y="12460"/>
                </a:lnTo>
                <a:lnTo>
                  <a:pt x="5037" y="12477"/>
                </a:lnTo>
                <a:lnTo>
                  <a:pt x="5083" y="12493"/>
                </a:lnTo>
                <a:lnTo>
                  <a:pt x="5128" y="12509"/>
                </a:lnTo>
                <a:lnTo>
                  <a:pt x="5175" y="12524"/>
                </a:lnTo>
                <a:lnTo>
                  <a:pt x="5221" y="12538"/>
                </a:lnTo>
                <a:lnTo>
                  <a:pt x="5268" y="12552"/>
                </a:lnTo>
                <a:lnTo>
                  <a:pt x="5314" y="12564"/>
                </a:lnTo>
                <a:lnTo>
                  <a:pt x="5361" y="12576"/>
                </a:lnTo>
                <a:lnTo>
                  <a:pt x="5409" y="12586"/>
                </a:lnTo>
                <a:lnTo>
                  <a:pt x="5456" y="12597"/>
                </a:lnTo>
                <a:lnTo>
                  <a:pt x="5503" y="12606"/>
                </a:lnTo>
                <a:lnTo>
                  <a:pt x="5551" y="12614"/>
                </a:lnTo>
                <a:lnTo>
                  <a:pt x="5599" y="12622"/>
                </a:lnTo>
                <a:lnTo>
                  <a:pt x="5647" y="12628"/>
                </a:lnTo>
                <a:lnTo>
                  <a:pt x="5695" y="12634"/>
                </a:lnTo>
                <a:lnTo>
                  <a:pt x="5743" y="12639"/>
                </a:lnTo>
                <a:lnTo>
                  <a:pt x="5791" y="12643"/>
                </a:lnTo>
                <a:lnTo>
                  <a:pt x="5839" y="12646"/>
                </a:lnTo>
                <a:lnTo>
                  <a:pt x="5888" y="12649"/>
                </a:lnTo>
                <a:lnTo>
                  <a:pt x="5936" y="12650"/>
                </a:lnTo>
                <a:lnTo>
                  <a:pt x="5985" y="12650"/>
                </a:lnTo>
                <a:lnTo>
                  <a:pt x="6033" y="12650"/>
                </a:lnTo>
                <a:lnTo>
                  <a:pt x="6082" y="12649"/>
                </a:lnTo>
                <a:lnTo>
                  <a:pt x="6130" y="12647"/>
                </a:lnTo>
                <a:lnTo>
                  <a:pt x="6174" y="12641"/>
                </a:lnTo>
                <a:lnTo>
                  <a:pt x="6217" y="12634"/>
                </a:lnTo>
                <a:lnTo>
                  <a:pt x="6260" y="12627"/>
                </a:lnTo>
                <a:lnTo>
                  <a:pt x="6303" y="12620"/>
                </a:lnTo>
                <a:lnTo>
                  <a:pt x="6345" y="12611"/>
                </a:lnTo>
                <a:lnTo>
                  <a:pt x="6388" y="12602"/>
                </a:lnTo>
                <a:lnTo>
                  <a:pt x="6430" y="12593"/>
                </a:lnTo>
                <a:lnTo>
                  <a:pt x="6473" y="12582"/>
                </a:lnTo>
                <a:lnTo>
                  <a:pt x="6515" y="12571"/>
                </a:lnTo>
                <a:lnTo>
                  <a:pt x="6556" y="12559"/>
                </a:lnTo>
                <a:lnTo>
                  <a:pt x="6598" y="12548"/>
                </a:lnTo>
                <a:lnTo>
                  <a:pt x="6640" y="12534"/>
                </a:lnTo>
                <a:lnTo>
                  <a:pt x="6682" y="12520"/>
                </a:lnTo>
                <a:lnTo>
                  <a:pt x="6722" y="12507"/>
                </a:lnTo>
                <a:lnTo>
                  <a:pt x="6763" y="12492"/>
                </a:lnTo>
                <a:lnTo>
                  <a:pt x="6804" y="12477"/>
                </a:lnTo>
                <a:lnTo>
                  <a:pt x="6845" y="12461"/>
                </a:lnTo>
                <a:lnTo>
                  <a:pt x="6884" y="12444"/>
                </a:lnTo>
                <a:lnTo>
                  <a:pt x="6924" y="12426"/>
                </a:lnTo>
                <a:lnTo>
                  <a:pt x="6964" y="12409"/>
                </a:lnTo>
                <a:lnTo>
                  <a:pt x="7003" y="12390"/>
                </a:lnTo>
                <a:lnTo>
                  <a:pt x="7042" y="12371"/>
                </a:lnTo>
                <a:lnTo>
                  <a:pt x="7081" y="12351"/>
                </a:lnTo>
                <a:lnTo>
                  <a:pt x="7119" y="12331"/>
                </a:lnTo>
                <a:lnTo>
                  <a:pt x="7157" y="12311"/>
                </a:lnTo>
                <a:lnTo>
                  <a:pt x="7194" y="12290"/>
                </a:lnTo>
                <a:lnTo>
                  <a:pt x="7232" y="12268"/>
                </a:lnTo>
                <a:lnTo>
                  <a:pt x="7269" y="12245"/>
                </a:lnTo>
                <a:lnTo>
                  <a:pt x="7305" y="12222"/>
                </a:lnTo>
                <a:lnTo>
                  <a:pt x="7342" y="12199"/>
                </a:lnTo>
                <a:lnTo>
                  <a:pt x="7377" y="12175"/>
                </a:lnTo>
                <a:lnTo>
                  <a:pt x="7413" y="12150"/>
                </a:lnTo>
                <a:lnTo>
                  <a:pt x="7447" y="12125"/>
                </a:lnTo>
                <a:lnTo>
                  <a:pt x="7482" y="12099"/>
                </a:lnTo>
                <a:lnTo>
                  <a:pt x="7516" y="12072"/>
                </a:lnTo>
                <a:lnTo>
                  <a:pt x="7549" y="12045"/>
                </a:lnTo>
                <a:lnTo>
                  <a:pt x="7582" y="12018"/>
                </a:lnTo>
                <a:lnTo>
                  <a:pt x="7615" y="11990"/>
                </a:lnTo>
                <a:lnTo>
                  <a:pt x="7647" y="11962"/>
                </a:lnTo>
                <a:lnTo>
                  <a:pt x="7679" y="11932"/>
                </a:lnTo>
                <a:lnTo>
                  <a:pt x="7709" y="11903"/>
                </a:lnTo>
                <a:lnTo>
                  <a:pt x="7741" y="11873"/>
                </a:lnTo>
                <a:lnTo>
                  <a:pt x="7771" y="11843"/>
                </a:lnTo>
                <a:lnTo>
                  <a:pt x="7800" y="11811"/>
                </a:lnTo>
                <a:lnTo>
                  <a:pt x="7829" y="11780"/>
                </a:lnTo>
                <a:lnTo>
                  <a:pt x="7858" y="11748"/>
                </a:lnTo>
                <a:lnTo>
                  <a:pt x="7886" y="11715"/>
                </a:lnTo>
                <a:lnTo>
                  <a:pt x="7913" y="11683"/>
                </a:lnTo>
                <a:lnTo>
                  <a:pt x="7939" y="11649"/>
                </a:lnTo>
                <a:lnTo>
                  <a:pt x="7965" y="11615"/>
                </a:lnTo>
                <a:lnTo>
                  <a:pt x="7991" y="11581"/>
                </a:lnTo>
                <a:lnTo>
                  <a:pt x="8016" y="11546"/>
                </a:lnTo>
                <a:lnTo>
                  <a:pt x="8040" y="11511"/>
                </a:lnTo>
                <a:lnTo>
                  <a:pt x="8063" y="11474"/>
                </a:lnTo>
                <a:lnTo>
                  <a:pt x="8086" y="11438"/>
                </a:lnTo>
                <a:lnTo>
                  <a:pt x="8109" y="11401"/>
                </a:lnTo>
                <a:lnTo>
                  <a:pt x="8130" y="11364"/>
                </a:lnTo>
                <a:lnTo>
                  <a:pt x="8151" y="11327"/>
                </a:lnTo>
                <a:lnTo>
                  <a:pt x="8172" y="11288"/>
                </a:lnTo>
                <a:lnTo>
                  <a:pt x="8191" y="11249"/>
                </a:lnTo>
                <a:lnTo>
                  <a:pt x="8209" y="11211"/>
                </a:lnTo>
                <a:lnTo>
                  <a:pt x="8228" y="11171"/>
                </a:lnTo>
                <a:lnTo>
                  <a:pt x="8245" y="11131"/>
                </a:lnTo>
                <a:lnTo>
                  <a:pt x="8262" y="11091"/>
                </a:lnTo>
                <a:lnTo>
                  <a:pt x="8288" y="11021"/>
                </a:lnTo>
                <a:lnTo>
                  <a:pt x="8312" y="10950"/>
                </a:lnTo>
                <a:lnTo>
                  <a:pt x="8334" y="10879"/>
                </a:lnTo>
                <a:lnTo>
                  <a:pt x="8354" y="10808"/>
                </a:lnTo>
                <a:lnTo>
                  <a:pt x="8371" y="10737"/>
                </a:lnTo>
                <a:lnTo>
                  <a:pt x="8387" y="10665"/>
                </a:lnTo>
                <a:lnTo>
                  <a:pt x="8401" y="10594"/>
                </a:lnTo>
                <a:lnTo>
                  <a:pt x="8412" y="10522"/>
                </a:lnTo>
                <a:lnTo>
                  <a:pt x="8421" y="10449"/>
                </a:lnTo>
                <a:lnTo>
                  <a:pt x="8429" y="10377"/>
                </a:lnTo>
                <a:lnTo>
                  <a:pt x="8434" y="10305"/>
                </a:lnTo>
                <a:lnTo>
                  <a:pt x="8437" y="10233"/>
                </a:lnTo>
                <a:lnTo>
                  <a:pt x="8438" y="10161"/>
                </a:lnTo>
                <a:lnTo>
                  <a:pt x="8437" y="10089"/>
                </a:lnTo>
                <a:lnTo>
                  <a:pt x="8433" y="10017"/>
                </a:lnTo>
                <a:lnTo>
                  <a:pt x="8428" y="9946"/>
                </a:lnTo>
                <a:lnTo>
                  <a:pt x="8419" y="9874"/>
                </a:lnTo>
                <a:lnTo>
                  <a:pt x="8410" y="9803"/>
                </a:lnTo>
                <a:lnTo>
                  <a:pt x="8397" y="9732"/>
                </a:lnTo>
                <a:lnTo>
                  <a:pt x="8383" y="9661"/>
                </a:lnTo>
                <a:lnTo>
                  <a:pt x="8366" y="9591"/>
                </a:lnTo>
                <a:lnTo>
                  <a:pt x="8347" y="9521"/>
                </a:lnTo>
                <a:lnTo>
                  <a:pt x="8326" y="9451"/>
                </a:lnTo>
                <a:lnTo>
                  <a:pt x="8302" y="9381"/>
                </a:lnTo>
                <a:lnTo>
                  <a:pt x="8276" y="9312"/>
                </a:lnTo>
                <a:lnTo>
                  <a:pt x="8249" y="9244"/>
                </a:lnTo>
                <a:lnTo>
                  <a:pt x="8218" y="9176"/>
                </a:lnTo>
                <a:lnTo>
                  <a:pt x="8185" y="9108"/>
                </a:lnTo>
                <a:lnTo>
                  <a:pt x="8151" y="9042"/>
                </a:lnTo>
                <a:lnTo>
                  <a:pt x="8113" y="8975"/>
                </a:lnTo>
                <a:lnTo>
                  <a:pt x="8074" y="8909"/>
                </a:lnTo>
                <a:lnTo>
                  <a:pt x="8032" y="8844"/>
                </a:lnTo>
                <a:lnTo>
                  <a:pt x="8002" y="8803"/>
                </a:lnTo>
                <a:lnTo>
                  <a:pt x="7970" y="8765"/>
                </a:lnTo>
                <a:lnTo>
                  <a:pt x="7939" y="8726"/>
                </a:lnTo>
                <a:lnTo>
                  <a:pt x="7908" y="8689"/>
                </a:lnTo>
                <a:lnTo>
                  <a:pt x="7875" y="8652"/>
                </a:lnTo>
                <a:lnTo>
                  <a:pt x="7842" y="8617"/>
                </a:lnTo>
                <a:lnTo>
                  <a:pt x="7807" y="8581"/>
                </a:lnTo>
                <a:lnTo>
                  <a:pt x="7774" y="8548"/>
                </a:lnTo>
                <a:lnTo>
                  <a:pt x="7738" y="8514"/>
                </a:lnTo>
                <a:lnTo>
                  <a:pt x="7703" y="8482"/>
                </a:lnTo>
                <a:lnTo>
                  <a:pt x="7667" y="8450"/>
                </a:lnTo>
                <a:lnTo>
                  <a:pt x="7631" y="8420"/>
                </a:lnTo>
                <a:lnTo>
                  <a:pt x="7593" y="8390"/>
                </a:lnTo>
                <a:lnTo>
                  <a:pt x="7556" y="8362"/>
                </a:lnTo>
                <a:lnTo>
                  <a:pt x="7518" y="8333"/>
                </a:lnTo>
                <a:lnTo>
                  <a:pt x="7480" y="8306"/>
                </a:lnTo>
                <a:lnTo>
                  <a:pt x="7441" y="8280"/>
                </a:lnTo>
                <a:lnTo>
                  <a:pt x="7401" y="8255"/>
                </a:lnTo>
                <a:lnTo>
                  <a:pt x="7362" y="8231"/>
                </a:lnTo>
                <a:lnTo>
                  <a:pt x="7322" y="8208"/>
                </a:lnTo>
                <a:lnTo>
                  <a:pt x="7281" y="8185"/>
                </a:lnTo>
                <a:lnTo>
                  <a:pt x="7240" y="8164"/>
                </a:lnTo>
                <a:lnTo>
                  <a:pt x="7200" y="8143"/>
                </a:lnTo>
                <a:lnTo>
                  <a:pt x="7158" y="8124"/>
                </a:lnTo>
                <a:lnTo>
                  <a:pt x="7116" y="8105"/>
                </a:lnTo>
                <a:lnTo>
                  <a:pt x="7073" y="8087"/>
                </a:lnTo>
                <a:lnTo>
                  <a:pt x="7032" y="8070"/>
                </a:lnTo>
                <a:lnTo>
                  <a:pt x="6989" y="8055"/>
                </a:lnTo>
                <a:lnTo>
                  <a:pt x="6945" y="8040"/>
                </a:lnTo>
                <a:lnTo>
                  <a:pt x="6902" y="8026"/>
                </a:lnTo>
                <a:lnTo>
                  <a:pt x="6858" y="8013"/>
                </a:lnTo>
                <a:lnTo>
                  <a:pt x="6814" y="8001"/>
                </a:lnTo>
                <a:lnTo>
                  <a:pt x="6770" y="7990"/>
                </a:lnTo>
                <a:lnTo>
                  <a:pt x="6727" y="7980"/>
                </a:lnTo>
                <a:lnTo>
                  <a:pt x="6682" y="7971"/>
                </a:lnTo>
                <a:lnTo>
                  <a:pt x="6638" y="7964"/>
                </a:lnTo>
                <a:lnTo>
                  <a:pt x="6593" y="7956"/>
                </a:lnTo>
                <a:lnTo>
                  <a:pt x="6548" y="7950"/>
                </a:lnTo>
                <a:lnTo>
                  <a:pt x="6503" y="7945"/>
                </a:lnTo>
                <a:lnTo>
                  <a:pt x="6458" y="7941"/>
                </a:lnTo>
                <a:lnTo>
                  <a:pt x="6413" y="7938"/>
                </a:lnTo>
                <a:lnTo>
                  <a:pt x="6367" y="7936"/>
                </a:lnTo>
                <a:lnTo>
                  <a:pt x="6322" y="7935"/>
                </a:lnTo>
                <a:lnTo>
                  <a:pt x="6277" y="7935"/>
                </a:lnTo>
                <a:lnTo>
                  <a:pt x="6232" y="7936"/>
                </a:lnTo>
                <a:lnTo>
                  <a:pt x="6187" y="7938"/>
                </a:lnTo>
                <a:lnTo>
                  <a:pt x="6141" y="7941"/>
                </a:lnTo>
                <a:lnTo>
                  <a:pt x="6096" y="7945"/>
                </a:lnTo>
                <a:lnTo>
                  <a:pt x="6050" y="7950"/>
                </a:lnTo>
                <a:lnTo>
                  <a:pt x="6005" y="7955"/>
                </a:lnTo>
                <a:lnTo>
                  <a:pt x="5959" y="7963"/>
                </a:lnTo>
                <a:lnTo>
                  <a:pt x="5914" y="7971"/>
                </a:lnTo>
                <a:lnTo>
                  <a:pt x="5869" y="7980"/>
                </a:lnTo>
                <a:lnTo>
                  <a:pt x="5824" y="7991"/>
                </a:lnTo>
                <a:lnTo>
                  <a:pt x="5779" y="8002"/>
                </a:lnTo>
                <a:lnTo>
                  <a:pt x="5735" y="8015"/>
                </a:lnTo>
                <a:lnTo>
                  <a:pt x="5690" y="8029"/>
                </a:lnTo>
                <a:lnTo>
                  <a:pt x="5645" y="8042"/>
                </a:lnTo>
                <a:lnTo>
                  <a:pt x="5601" y="8058"/>
                </a:lnTo>
                <a:lnTo>
                  <a:pt x="5556" y="8074"/>
                </a:lnTo>
                <a:lnTo>
                  <a:pt x="5512" y="8092"/>
                </a:lnTo>
                <a:lnTo>
                  <a:pt x="5468" y="8112"/>
                </a:lnTo>
                <a:lnTo>
                  <a:pt x="5425" y="8132"/>
                </a:lnTo>
                <a:lnTo>
                  <a:pt x="5382" y="8153"/>
                </a:lnTo>
                <a:lnTo>
                  <a:pt x="5344" y="8172"/>
                </a:lnTo>
                <a:lnTo>
                  <a:pt x="5307" y="8192"/>
                </a:lnTo>
                <a:lnTo>
                  <a:pt x="5271" y="8213"/>
                </a:lnTo>
                <a:lnTo>
                  <a:pt x="5234" y="8235"/>
                </a:lnTo>
                <a:lnTo>
                  <a:pt x="5199" y="8258"/>
                </a:lnTo>
                <a:lnTo>
                  <a:pt x="5164" y="8282"/>
                </a:lnTo>
                <a:lnTo>
                  <a:pt x="5130" y="8306"/>
                </a:lnTo>
                <a:lnTo>
                  <a:pt x="5096" y="8332"/>
                </a:lnTo>
                <a:lnTo>
                  <a:pt x="5063" y="8359"/>
                </a:lnTo>
                <a:lnTo>
                  <a:pt x="5031" y="8385"/>
                </a:lnTo>
                <a:lnTo>
                  <a:pt x="4998" y="8413"/>
                </a:lnTo>
                <a:lnTo>
                  <a:pt x="4967" y="8441"/>
                </a:lnTo>
                <a:lnTo>
                  <a:pt x="4937" y="8470"/>
                </a:lnTo>
                <a:lnTo>
                  <a:pt x="4906" y="8500"/>
                </a:lnTo>
                <a:lnTo>
                  <a:pt x="4877" y="8530"/>
                </a:lnTo>
                <a:lnTo>
                  <a:pt x="4849" y="8561"/>
                </a:lnTo>
                <a:lnTo>
                  <a:pt x="4821" y="8594"/>
                </a:lnTo>
                <a:lnTo>
                  <a:pt x="4794" y="8625"/>
                </a:lnTo>
                <a:lnTo>
                  <a:pt x="4766" y="8658"/>
                </a:lnTo>
                <a:lnTo>
                  <a:pt x="4740" y="8692"/>
                </a:lnTo>
                <a:lnTo>
                  <a:pt x="4715" y="8726"/>
                </a:lnTo>
                <a:lnTo>
                  <a:pt x="4691" y="8761"/>
                </a:lnTo>
                <a:lnTo>
                  <a:pt x="4667" y="8795"/>
                </a:lnTo>
                <a:lnTo>
                  <a:pt x="4644" y="8832"/>
                </a:lnTo>
                <a:lnTo>
                  <a:pt x="4622" y="8867"/>
                </a:lnTo>
                <a:lnTo>
                  <a:pt x="4600" y="8904"/>
                </a:lnTo>
                <a:lnTo>
                  <a:pt x="4580" y="8941"/>
                </a:lnTo>
                <a:lnTo>
                  <a:pt x="4560" y="8978"/>
                </a:lnTo>
                <a:lnTo>
                  <a:pt x="4541" y="9017"/>
                </a:lnTo>
                <a:lnTo>
                  <a:pt x="4523" y="9054"/>
                </a:lnTo>
                <a:lnTo>
                  <a:pt x="4505" y="9093"/>
                </a:lnTo>
                <a:lnTo>
                  <a:pt x="4489" y="9132"/>
                </a:lnTo>
                <a:lnTo>
                  <a:pt x="4473" y="9171"/>
                </a:lnTo>
                <a:lnTo>
                  <a:pt x="4458" y="9211"/>
                </a:lnTo>
                <a:lnTo>
                  <a:pt x="4444" y="9250"/>
                </a:lnTo>
                <a:lnTo>
                  <a:pt x="4430" y="9291"/>
                </a:lnTo>
                <a:lnTo>
                  <a:pt x="4419" y="9332"/>
                </a:lnTo>
                <a:lnTo>
                  <a:pt x="4407" y="9373"/>
                </a:lnTo>
                <a:lnTo>
                  <a:pt x="4397" y="9413"/>
                </a:lnTo>
                <a:lnTo>
                  <a:pt x="4387" y="9454"/>
                </a:lnTo>
                <a:lnTo>
                  <a:pt x="4378" y="9496"/>
                </a:lnTo>
                <a:lnTo>
                  <a:pt x="4371" y="9538"/>
                </a:lnTo>
                <a:lnTo>
                  <a:pt x="4363" y="9579"/>
                </a:lnTo>
                <a:lnTo>
                  <a:pt x="4358" y="9621"/>
                </a:lnTo>
                <a:lnTo>
                  <a:pt x="4353" y="9663"/>
                </a:lnTo>
                <a:lnTo>
                  <a:pt x="4349" y="9705"/>
                </a:lnTo>
                <a:lnTo>
                  <a:pt x="4347" y="9747"/>
                </a:lnTo>
                <a:lnTo>
                  <a:pt x="4345" y="9789"/>
                </a:lnTo>
                <a:lnTo>
                  <a:pt x="4344" y="9831"/>
                </a:lnTo>
                <a:lnTo>
                  <a:pt x="4344" y="9874"/>
                </a:lnTo>
                <a:lnTo>
                  <a:pt x="4346" y="9916"/>
                </a:lnTo>
                <a:lnTo>
                  <a:pt x="4348" y="9959"/>
                </a:lnTo>
                <a:lnTo>
                  <a:pt x="4351" y="10000"/>
                </a:lnTo>
                <a:lnTo>
                  <a:pt x="4355" y="10042"/>
                </a:lnTo>
                <a:lnTo>
                  <a:pt x="4360" y="10085"/>
                </a:lnTo>
                <a:lnTo>
                  <a:pt x="4368" y="10127"/>
                </a:lnTo>
                <a:lnTo>
                  <a:pt x="4375" y="10168"/>
                </a:lnTo>
                <a:lnTo>
                  <a:pt x="4383" y="10210"/>
                </a:lnTo>
                <a:lnTo>
                  <a:pt x="4394" y="10252"/>
                </a:lnTo>
                <a:lnTo>
                  <a:pt x="4404" y="10294"/>
                </a:lnTo>
                <a:lnTo>
                  <a:pt x="4417" y="10335"/>
                </a:lnTo>
                <a:lnTo>
                  <a:pt x="4430" y="10375"/>
                </a:lnTo>
                <a:lnTo>
                  <a:pt x="4444" y="10417"/>
                </a:lnTo>
                <a:lnTo>
                  <a:pt x="4459" y="10457"/>
                </a:lnTo>
                <a:lnTo>
                  <a:pt x="4474" y="10489"/>
                </a:lnTo>
                <a:lnTo>
                  <a:pt x="4488" y="10522"/>
                </a:lnTo>
                <a:lnTo>
                  <a:pt x="4503" y="10553"/>
                </a:lnTo>
                <a:lnTo>
                  <a:pt x="4519" y="10584"/>
                </a:lnTo>
                <a:lnTo>
                  <a:pt x="4536" y="10614"/>
                </a:lnTo>
                <a:lnTo>
                  <a:pt x="4552" y="10646"/>
                </a:lnTo>
                <a:lnTo>
                  <a:pt x="4570" y="10675"/>
                </a:lnTo>
                <a:lnTo>
                  <a:pt x="4589" y="10705"/>
                </a:lnTo>
                <a:lnTo>
                  <a:pt x="4608" y="10735"/>
                </a:lnTo>
                <a:lnTo>
                  <a:pt x="4627" y="10763"/>
                </a:lnTo>
                <a:lnTo>
                  <a:pt x="4646" y="10791"/>
                </a:lnTo>
                <a:lnTo>
                  <a:pt x="4667" y="10819"/>
                </a:lnTo>
                <a:lnTo>
                  <a:pt x="4688" y="10846"/>
                </a:lnTo>
                <a:lnTo>
                  <a:pt x="4710" y="10873"/>
                </a:lnTo>
                <a:lnTo>
                  <a:pt x="4732" y="10901"/>
                </a:lnTo>
                <a:lnTo>
                  <a:pt x="4755" y="10927"/>
                </a:lnTo>
                <a:lnTo>
                  <a:pt x="4778" y="10952"/>
                </a:lnTo>
                <a:lnTo>
                  <a:pt x="4802" y="10977"/>
                </a:lnTo>
                <a:lnTo>
                  <a:pt x="4826" y="11002"/>
                </a:lnTo>
                <a:lnTo>
                  <a:pt x="4851" y="11026"/>
                </a:lnTo>
                <a:lnTo>
                  <a:pt x="4876" y="11049"/>
                </a:lnTo>
                <a:lnTo>
                  <a:pt x="4901" y="11072"/>
                </a:lnTo>
                <a:lnTo>
                  <a:pt x="4927" y="11095"/>
                </a:lnTo>
                <a:lnTo>
                  <a:pt x="4954" y="11117"/>
                </a:lnTo>
                <a:lnTo>
                  <a:pt x="4981" y="11138"/>
                </a:lnTo>
                <a:lnTo>
                  <a:pt x="5008" y="11159"/>
                </a:lnTo>
                <a:lnTo>
                  <a:pt x="5036" y="11179"/>
                </a:lnTo>
                <a:lnTo>
                  <a:pt x="5064" y="11198"/>
                </a:lnTo>
                <a:lnTo>
                  <a:pt x="5092" y="11218"/>
                </a:lnTo>
                <a:lnTo>
                  <a:pt x="5122" y="11236"/>
                </a:lnTo>
                <a:lnTo>
                  <a:pt x="5151" y="11254"/>
                </a:lnTo>
                <a:lnTo>
                  <a:pt x="5180" y="11271"/>
                </a:lnTo>
                <a:lnTo>
                  <a:pt x="5209" y="11288"/>
                </a:lnTo>
                <a:lnTo>
                  <a:pt x="5240" y="11304"/>
                </a:lnTo>
                <a:lnTo>
                  <a:pt x="5271" y="11319"/>
                </a:lnTo>
                <a:lnTo>
                  <a:pt x="5301" y="11333"/>
                </a:lnTo>
                <a:lnTo>
                  <a:pt x="5332" y="11348"/>
                </a:lnTo>
                <a:lnTo>
                  <a:pt x="5364" y="11361"/>
                </a:lnTo>
                <a:lnTo>
                  <a:pt x="5395" y="11374"/>
                </a:lnTo>
                <a:lnTo>
                  <a:pt x="5428" y="11385"/>
                </a:lnTo>
                <a:lnTo>
                  <a:pt x="5460" y="11397"/>
                </a:lnTo>
                <a:lnTo>
                  <a:pt x="5492" y="11407"/>
                </a:lnTo>
                <a:lnTo>
                  <a:pt x="5525" y="11417"/>
                </a:lnTo>
                <a:lnTo>
                  <a:pt x="5558" y="11426"/>
                </a:lnTo>
                <a:lnTo>
                  <a:pt x="5590" y="11433"/>
                </a:lnTo>
                <a:lnTo>
                  <a:pt x="5624" y="11442"/>
                </a:lnTo>
                <a:lnTo>
                  <a:pt x="5657" y="11448"/>
                </a:lnTo>
                <a:lnTo>
                  <a:pt x="5692" y="11454"/>
                </a:lnTo>
                <a:lnTo>
                  <a:pt x="5725" y="11459"/>
                </a:lnTo>
                <a:lnTo>
                  <a:pt x="5759" y="11464"/>
                </a:lnTo>
                <a:lnTo>
                  <a:pt x="5793" y="11467"/>
                </a:lnTo>
                <a:lnTo>
                  <a:pt x="5827" y="11470"/>
                </a:lnTo>
                <a:lnTo>
                  <a:pt x="5862" y="11472"/>
                </a:lnTo>
                <a:lnTo>
                  <a:pt x="5896" y="11473"/>
                </a:lnTo>
                <a:lnTo>
                  <a:pt x="5931" y="11473"/>
                </a:lnTo>
                <a:lnTo>
                  <a:pt x="5965" y="11473"/>
                </a:lnTo>
                <a:lnTo>
                  <a:pt x="6001" y="11471"/>
                </a:lnTo>
                <a:lnTo>
                  <a:pt x="6035" y="11469"/>
                </a:lnTo>
                <a:lnTo>
                  <a:pt x="6071" y="11466"/>
                </a:lnTo>
                <a:lnTo>
                  <a:pt x="6105" y="11461"/>
                </a:lnTo>
                <a:lnTo>
                  <a:pt x="6141" y="11457"/>
                </a:lnTo>
                <a:lnTo>
                  <a:pt x="6175" y="11451"/>
                </a:lnTo>
                <a:lnTo>
                  <a:pt x="6211" y="11445"/>
                </a:lnTo>
                <a:lnTo>
                  <a:pt x="6246" y="11436"/>
                </a:lnTo>
                <a:lnTo>
                  <a:pt x="6279" y="11426"/>
                </a:lnTo>
                <a:lnTo>
                  <a:pt x="6310" y="11413"/>
                </a:lnTo>
                <a:lnTo>
                  <a:pt x="6341" y="11401"/>
                </a:lnTo>
                <a:lnTo>
                  <a:pt x="6373" y="11387"/>
                </a:lnTo>
                <a:lnTo>
                  <a:pt x="6403" y="11374"/>
                </a:lnTo>
                <a:lnTo>
                  <a:pt x="6434" y="11359"/>
                </a:lnTo>
                <a:lnTo>
                  <a:pt x="6463" y="11343"/>
                </a:lnTo>
                <a:lnTo>
                  <a:pt x="6494" y="11327"/>
                </a:lnTo>
                <a:lnTo>
                  <a:pt x="6522" y="11310"/>
                </a:lnTo>
                <a:lnTo>
                  <a:pt x="6551" y="11293"/>
                </a:lnTo>
                <a:lnTo>
                  <a:pt x="6579" y="11275"/>
                </a:lnTo>
                <a:lnTo>
                  <a:pt x="6606" y="11256"/>
                </a:lnTo>
                <a:lnTo>
                  <a:pt x="6635" y="11237"/>
                </a:lnTo>
                <a:lnTo>
                  <a:pt x="6661" y="11217"/>
                </a:lnTo>
                <a:lnTo>
                  <a:pt x="6687" y="11196"/>
                </a:lnTo>
                <a:lnTo>
                  <a:pt x="6713" y="11175"/>
                </a:lnTo>
                <a:lnTo>
                  <a:pt x="6738" y="11154"/>
                </a:lnTo>
                <a:lnTo>
                  <a:pt x="6763" y="11132"/>
                </a:lnTo>
                <a:lnTo>
                  <a:pt x="6787" y="11110"/>
                </a:lnTo>
                <a:lnTo>
                  <a:pt x="6810" y="11087"/>
                </a:lnTo>
                <a:lnTo>
                  <a:pt x="6833" y="11063"/>
                </a:lnTo>
                <a:lnTo>
                  <a:pt x="6856" y="11038"/>
                </a:lnTo>
                <a:lnTo>
                  <a:pt x="6878" y="11014"/>
                </a:lnTo>
                <a:lnTo>
                  <a:pt x="6899" y="10989"/>
                </a:lnTo>
                <a:lnTo>
                  <a:pt x="6920" y="10963"/>
                </a:lnTo>
                <a:lnTo>
                  <a:pt x="6940" y="10938"/>
                </a:lnTo>
                <a:lnTo>
                  <a:pt x="6958" y="10911"/>
                </a:lnTo>
                <a:lnTo>
                  <a:pt x="6977" y="10885"/>
                </a:lnTo>
                <a:lnTo>
                  <a:pt x="6995" y="10858"/>
                </a:lnTo>
                <a:lnTo>
                  <a:pt x="7013" y="10831"/>
                </a:lnTo>
                <a:lnTo>
                  <a:pt x="7029" y="10802"/>
                </a:lnTo>
                <a:lnTo>
                  <a:pt x="7045" y="10774"/>
                </a:lnTo>
                <a:lnTo>
                  <a:pt x="7060" y="10746"/>
                </a:lnTo>
                <a:lnTo>
                  <a:pt x="7074" y="10717"/>
                </a:lnTo>
                <a:lnTo>
                  <a:pt x="7088" y="10688"/>
                </a:lnTo>
                <a:lnTo>
                  <a:pt x="7101" y="10658"/>
                </a:lnTo>
                <a:lnTo>
                  <a:pt x="7113" y="10628"/>
                </a:lnTo>
                <a:lnTo>
                  <a:pt x="7124" y="10599"/>
                </a:lnTo>
                <a:lnTo>
                  <a:pt x="7136" y="10569"/>
                </a:lnTo>
                <a:lnTo>
                  <a:pt x="7145" y="10537"/>
                </a:lnTo>
                <a:lnTo>
                  <a:pt x="7155" y="10507"/>
                </a:lnTo>
                <a:lnTo>
                  <a:pt x="7162" y="10476"/>
                </a:lnTo>
                <a:lnTo>
                  <a:pt x="7169" y="10444"/>
                </a:lnTo>
                <a:lnTo>
                  <a:pt x="7177" y="10413"/>
                </a:lnTo>
                <a:lnTo>
                  <a:pt x="7182" y="10382"/>
                </a:lnTo>
                <a:lnTo>
                  <a:pt x="7187" y="10350"/>
                </a:lnTo>
                <a:lnTo>
                  <a:pt x="7190" y="10318"/>
                </a:lnTo>
                <a:lnTo>
                  <a:pt x="7193" y="10287"/>
                </a:lnTo>
                <a:lnTo>
                  <a:pt x="7195" y="10254"/>
                </a:lnTo>
                <a:lnTo>
                  <a:pt x="7197" y="10222"/>
                </a:lnTo>
                <a:lnTo>
                  <a:pt x="7198" y="10189"/>
                </a:lnTo>
                <a:lnTo>
                  <a:pt x="7197" y="10157"/>
                </a:lnTo>
                <a:lnTo>
                  <a:pt x="7194" y="10125"/>
                </a:lnTo>
                <a:lnTo>
                  <a:pt x="7192" y="10092"/>
                </a:lnTo>
                <a:lnTo>
                  <a:pt x="7188" y="10060"/>
                </a:lnTo>
                <a:lnTo>
                  <a:pt x="7184" y="10026"/>
                </a:lnTo>
                <a:lnTo>
                  <a:pt x="7179" y="9994"/>
                </a:lnTo>
                <a:lnTo>
                  <a:pt x="7171" y="9962"/>
                </a:lnTo>
                <a:lnTo>
                  <a:pt x="7164" y="9928"/>
                </a:lnTo>
                <a:lnTo>
                  <a:pt x="7156" y="9896"/>
                </a:lnTo>
                <a:lnTo>
                  <a:pt x="7145" y="9864"/>
                </a:lnTo>
                <a:lnTo>
                  <a:pt x="7135" y="9831"/>
                </a:lnTo>
                <a:lnTo>
                  <a:pt x="7123" y="9799"/>
                </a:lnTo>
                <a:lnTo>
                  <a:pt x="7110" y="9766"/>
                </a:lnTo>
                <a:lnTo>
                  <a:pt x="7099" y="9744"/>
                </a:lnTo>
                <a:lnTo>
                  <a:pt x="7087" y="9724"/>
                </a:lnTo>
                <a:lnTo>
                  <a:pt x="7074" y="9703"/>
                </a:lnTo>
                <a:lnTo>
                  <a:pt x="7062" y="9683"/>
                </a:lnTo>
                <a:lnTo>
                  <a:pt x="7048" y="9662"/>
                </a:lnTo>
                <a:lnTo>
                  <a:pt x="7034" y="9643"/>
                </a:lnTo>
                <a:lnTo>
                  <a:pt x="7004" y="9605"/>
                </a:lnTo>
                <a:lnTo>
                  <a:pt x="6973" y="9569"/>
                </a:lnTo>
                <a:lnTo>
                  <a:pt x="6941" y="9534"/>
                </a:lnTo>
                <a:lnTo>
                  <a:pt x="6907" y="9501"/>
                </a:lnTo>
                <a:lnTo>
                  <a:pt x="6872" y="9471"/>
                </a:lnTo>
                <a:lnTo>
                  <a:pt x="6836" y="9442"/>
                </a:lnTo>
                <a:lnTo>
                  <a:pt x="6801" y="9415"/>
                </a:lnTo>
                <a:lnTo>
                  <a:pt x="6765" y="9391"/>
                </a:lnTo>
                <a:lnTo>
                  <a:pt x="6729" y="9368"/>
                </a:lnTo>
                <a:lnTo>
                  <a:pt x="6693" y="9350"/>
                </a:lnTo>
                <a:lnTo>
                  <a:pt x="6659" y="9332"/>
                </a:lnTo>
                <a:lnTo>
                  <a:pt x="6624" y="9317"/>
                </a:lnTo>
                <a:lnTo>
                  <a:pt x="6592" y="9305"/>
                </a:lnTo>
                <a:lnTo>
                  <a:pt x="6570" y="9294"/>
                </a:lnTo>
                <a:lnTo>
                  <a:pt x="6548" y="9285"/>
                </a:lnTo>
                <a:lnTo>
                  <a:pt x="6527" y="9276"/>
                </a:lnTo>
                <a:lnTo>
                  <a:pt x="6506" y="9268"/>
                </a:lnTo>
                <a:lnTo>
                  <a:pt x="6484" y="9260"/>
                </a:lnTo>
                <a:lnTo>
                  <a:pt x="6463" y="9254"/>
                </a:lnTo>
                <a:lnTo>
                  <a:pt x="6443" y="9247"/>
                </a:lnTo>
                <a:lnTo>
                  <a:pt x="6422" y="9242"/>
                </a:lnTo>
                <a:lnTo>
                  <a:pt x="6401" y="9238"/>
                </a:lnTo>
                <a:lnTo>
                  <a:pt x="6380" y="9234"/>
                </a:lnTo>
                <a:lnTo>
                  <a:pt x="6359" y="9230"/>
                </a:lnTo>
                <a:lnTo>
                  <a:pt x="6339" y="9227"/>
                </a:lnTo>
                <a:lnTo>
                  <a:pt x="6318" y="9225"/>
                </a:lnTo>
                <a:lnTo>
                  <a:pt x="6297" y="9224"/>
                </a:lnTo>
                <a:lnTo>
                  <a:pt x="6258" y="9223"/>
                </a:lnTo>
                <a:lnTo>
                  <a:pt x="6218" y="9224"/>
                </a:lnTo>
                <a:lnTo>
                  <a:pt x="6178" y="9229"/>
                </a:lnTo>
                <a:lnTo>
                  <a:pt x="6139" y="9235"/>
                </a:lnTo>
                <a:lnTo>
                  <a:pt x="6100" y="9243"/>
                </a:lnTo>
                <a:lnTo>
                  <a:pt x="6062" y="9254"/>
                </a:lnTo>
                <a:lnTo>
                  <a:pt x="6025" y="9266"/>
                </a:lnTo>
                <a:lnTo>
                  <a:pt x="5987" y="9281"/>
                </a:lnTo>
                <a:lnTo>
                  <a:pt x="5951" y="9297"/>
                </a:lnTo>
                <a:lnTo>
                  <a:pt x="5914" y="9316"/>
                </a:lnTo>
                <a:lnTo>
                  <a:pt x="5879" y="9336"/>
                </a:lnTo>
                <a:lnTo>
                  <a:pt x="5843" y="9358"/>
                </a:lnTo>
                <a:lnTo>
                  <a:pt x="5809" y="9382"/>
                </a:lnTo>
                <a:lnTo>
                  <a:pt x="5774" y="9407"/>
                </a:lnTo>
                <a:lnTo>
                  <a:pt x="5741" y="9434"/>
                </a:lnTo>
                <a:lnTo>
                  <a:pt x="5708" y="9461"/>
                </a:lnTo>
                <a:lnTo>
                  <a:pt x="5676" y="9492"/>
                </a:lnTo>
                <a:lnTo>
                  <a:pt x="5644" y="9522"/>
                </a:lnTo>
                <a:lnTo>
                  <a:pt x="5613" y="9553"/>
                </a:lnTo>
                <a:lnTo>
                  <a:pt x="5582" y="9587"/>
                </a:lnTo>
                <a:lnTo>
                  <a:pt x="5553" y="9621"/>
                </a:lnTo>
                <a:lnTo>
                  <a:pt x="5524" y="9656"/>
                </a:lnTo>
                <a:lnTo>
                  <a:pt x="5494" y="9692"/>
                </a:lnTo>
                <a:lnTo>
                  <a:pt x="5466" y="9729"/>
                </a:lnTo>
                <a:lnTo>
                  <a:pt x="5439" y="9766"/>
                </a:lnTo>
                <a:lnTo>
                  <a:pt x="5435" y="9734"/>
                </a:lnTo>
                <a:lnTo>
                  <a:pt x="5431" y="9703"/>
                </a:lnTo>
                <a:lnTo>
                  <a:pt x="5429" y="9671"/>
                </a:lnTo>
                <a:lnTo>
                  <a:pt x="5429" y="9642"/>
                </a:lnTo>
                <a:lnTo>
                  <a:pt x="5429" y="9612"/>
                </a:lnTo>
                <a:lnTo>
                  <a:pt x="5430" y="9584"/>
                </a:lnTo>
                <a:lnTo>
                  <a:pt x="5433" y="9555"/>
                </a:lnTo>
                <a:lnTo>
                  <a:pt x="5437" y="9528"/>
                </a:lnTo>
                <a:lnTo>
                  <a:pt x="5442" y="9501"/>
                </a:lnTo>
                <a:lnTo>
                  <a:pt x="5448" y="9475"/>
                </a:lnTo>
                <a:lnTo>
                  <a:pt x="5456" y="9450"/>
                </a:lnTo>
                <a:lnTo>
                  <a:pt x="5464" y="9425"/>
                </a:lnTo>
                <a:lnTo>
                  <a:pt x="5472" y="9401"/>
                </a:lnTo>
                <a:lnTo>
                  <a:pt x="5483" y="9377"/>
                </a:lnTo>
                <a:lnTo>
                  <a:pt x="5494" y="9354"/>
                </a:lnTo>
                <a:lnTo>
                  <a:pt x="5507" y="9332"/>
                </a:lnTo>
                <a:lnTo>
                  <a:pt x="5519" y="9310"/>
                </a:lnTo>
                <a:lnTo>
                  <a:pt x="5534" y="9289"/>
                </a:lnTo>
                <a:lnTo>
                  <a:pt x="5549" y="9269"/>
                </a:lnTo>
                <a:lnTo>
                  <a:pt x="5564" y="9249"/>
                </a:lnTo>
                <a:lnTo>
                  <a:pt x="5581" y="9230"/>
                </a:lnTo>
                <a:lnTo>
                  <a:pt x="5598" y="9212"/>
                </a:lnTo>
                <a:lnTo>
                  <a:pt x="5615" y="9194"/>
                </a:lnTo>
                <a:lnTo>
                  <a:pt x="5634" y="9176"/>
                </a:lnTo>
                <a:lnTo>
                  <a:pt x="5654" y="9160"/>
                </a:lnTo>
                <a:lnTo>
                  <a:pt x="5674" y="9144"/>
                </a:lnTo>
                <a:lnTo>
                  <a:pt x="5695" y="9128"/>
                </a:lnTo>
                <a:lnTo>
                  <a:pt x="5716" y="9114"/>
                </a:lnTo>
                <a:lnTo>
                  <a:pt x="5738" y="9099"/>
                </a:lnTo>
                <a:lnTo>
                  <a:pt x="5761" y="9085"/>
                </a:lnTo>
                <a:lnTo>
                  <a:pt x="5783" y="9073"/>
                </a:lnTo>
                <a:lnTo>
                  <a:pt x="5807" y="9060"/>
                </a:lnTo>
                <a:lnTo>
                  <a:pt x="5831" y="9048"/>
                </a:lnTo>
                <a:lnTo>
                  <a:pt x="5855" y="9036"/>
                </a:lnTo>
                <a:lnTo>
                  <a:pt x="5880" y="9026"/>
                </a:lnTo>
                <a:lnTo>
                  <a:pt x="5905" y="9017"/>
                </a:lnTo>
                <a:lnTo>
                  <a:pt x="5930" y="9006"/>
                </a:lnTo>
                <a:lnTo>
                  <a:pt x="5956" y="8998"/>
                </a:lnTo>
                <a:lnTo>
                  <a:pt x="5982" y="8989"/>
                </a:lnTo>
                <a:lnTo>
                  <a:pt x="6008" y="8981"/>
                </a:lnTo>
                <a:lnTo>
                  <a:pt x="6061" y="8967"/>
                </a:lnTo>
                <a:lnTo>
                  <a:pt x="6116" y="8956"/>
                </a:lnTo>
                <a:lnTo>
                  <a:pt x="6170" y="8947"/>
                </a:lnTo>
                <a:lnTo>
                  <a:pt x="6225" y="8939"/>
                </a:lnTo>
                <a:lnTo>
                  <a:pt x="6280" y="8934"/>
                </a:lnTo>
                <a:lnTo>
                  <a:pt x="6335" y="8932"/>
                </a:lnTo>
                <a:lnTo>
                  <a:pt x="6389" y="8931"/>
                </a:lnTo>
                <a:lnTo>
                  <a:pt x="6444" y="8933"/>
                </a:lnTo>
                <a:lnTo>
                  <a:pt x="6497" y="8936"/>
                </a:lnTo>
                <a:lnTo>
                  <a:pt x="6549" y="8941"/>
                </a:lnTo>
                <a:lnTo>
                  <a:pt x="6599" y="8950"/>
                </a:lnTo>
                <a:lnTo>
                  <a:pt x="6649" y="8959"/>
                </a:lnTo>
                <a:lnTo>
                  <a:pt x="6691" y="8971"/>
                </a:lnTo>
                <a:lnTo>
                  <a:pt x="6733" y="8984"/>
                </a:lnTo>
                <a:lnTo>
                  <a:pt x="6774" y="8999"/>
                </a:lnTo>
                <a:lnTo>
                  <a:pt x="6813" y="9015"/>
                </a:lnTo>
                <a:lnTo>
                  <a:pt x="6852" y="9033"/>
                </a:lnTo>
                <a:lnTo>
                  <a:pt x="6889" y="9053"/>
                </a:lnTo>
                <a:lnTo>
                  <a:pt x="6927" y="9074"/>
                </a:lnTo>
                <a:lnTo>
                  <a:pt x="6963" y="9096"/>
                </a:lnTo>
                <a:lnTo>
                  <a:pt x="6997" y="9120"/>
                </a:lnTo>
                <a:lnTo>
                  <a:pt x="7030" y="9145"/>
                </a:lnTo>
                <a:lnTo>
                  <a:pt x="7063" y="9171"/>
                </a:lnTo>
                <a:lnTo>
                  <a:pt x="7094" y="9198"/>
                </a:lnTo>
                <a:lnTo>
                  <a:pt x="7126" y="9226"/>
                </a:lnTo>
                <a:lnTo>
                  <a:pt x="7155" y="9257"/>
                </a:lnTo>
                <a:lnTo>
                  <a:pt x="7183" y="9287"/>
                </a:lnTo>
                <a:lnTo>
                  <a:pt x="7211" y="9319"/>
                </a:lnTo>
                <a:lnTo>
                  <a:pt x="7237" y="9352"/>
                </a:lnTo>
                <a:lnTo>
                  <a:pt x="7262" y="9386"/>
                </a:lnTo>
                <a:lnTo>
                  <a:pt x="7287" y="9421"/>
                </a:lnTo>
                <a:lnTo>
                  <a:pt x="7310" y="9456"/>
                </a:lnTo>
                <a:lnTo>
                  <a:pt x="7333" y="9493"/>
                </a:lnTo>
                <a:lnTo>
                  <a:pt x="7354" y="9530"/>
                </a:lnTo>
                <a:lnTo>
                  <a:pt x="7375" y="9569"/>
                </a:lnTo>
                <a:lnTo>
                  <a:pt x="7394" y="9608"/>
                </a:lnTo>
                <a:lnTo>
                  <a:pt x="7413" y="9646"/>
                </a:lnTo>
                <a:lnTo>
                  <a:pt x="7430" y="9687"/>
                </a:lnTo>
                <a:lnTo>
                  <a:pt x="7446" y="9728"/>
                </a:lnTo>
                <a:lnTo>
                  <a:pt x="7462" y="9768"/>
                </a:lnTo>
                <a:lnTo>
                  <a:pt x="7476" y="9810"/>
                </a:lnTo>
                <a:lnTo>
                  <a:pt x="7489" y="9853"/>
                </a:lnTo>
                <a:lnTo>
                  <a:pt x="7501" y="9896"/>
                </a:lnTo>
                <a:lnTo>
                  <a:pt x="7513" y="9939"/>
                </a:lnTo>
                <a:lnTo>
                  <a:pt x="7522" y="9993"/>
                </a:lnTo>
                <a:lnTo>
                  <a:pt x="7531" y="10046"/>
                </a:lnTo>
                <a:lnTo>
                  <a:pt x="7536" y="10101"/>
                </a:lnTo>
                <a:lnTo>
                  <a:pt x="7540" y="10154"/>
                </a:lnTo>
                <a:lnTo>
                  <a:pt x="7542" y="10208"/>
                </a:lnTo>
                <a:lnTo>
                  <a:pt x="7542" y="10261"/>
                </a:lnTo>
                <a:lnTo>
                  <a:pt x="7540" y="10315"/>
                </a:lnTo>
                <a:lnTo>
                  <a:pt x="7537" y="10367"/>
                </a:lnTo>
                <a:lnTo>
                  <a:pt x="7531" y="10420"/>
                </a:lnTo>
                <a:lnTo>
                  <a:pt x="7523" y="10471"/>
                </a:lnTo>
                <a:lnTo>
                  <a:pt x="7514" y="10524"/>
                </a:lnTo>
                <a:lnTo>
                  <a:pt x="7502" y="10575"/>
                </a:lnTo>
                <a:lnTo>
                  <a:pt x="7490" y="10626"/>
                </a:lnTo>
                <a:lnTo>
                  <a:pt x="7475" y="10676"/>
                </a:lnTo>
                <a:lnTo>
                  <a:pt x="7459" y="10725"/>
                </a:lnTo>
                <a:lnTo>
                  <a:pt x="7441" y="10774"/>
                </a:lnTo>
                <a:lnTo>
                  <a:pt x="7421" y="10822"/>
                </a:lnTo>
                <a:lnTo>
                  <a:pt x="7400" y="10870"/>
                </a:lnTo>
                <a:lnTo>
                  <a:pt x="7377" y="10916"/>
                </a:lnTo>
                <a:lnTo>
                  <a:pt x="7352" y="10963"/>
                </a:lnTo>
                <a:lnTo>
                  <a:pt x="7326" y="11008"/>
                </a:lnTo>
                <a:lnTo>
                  <a:pt x="7298" y="11052"/>
                </a:lnTo>
                <a:lnTo>
                  <a:pt x="7269" y="11096"/>
                </a:lnTo>
                <a:lnTo>
                  <a:pt x="7237" y="11138"/>
                </a:lnTo>
                <a:lnTo>
                  <a:pt x="7205" y="11179"/>
                </a:lnTo>
                <a:lnTo>
                  <a:pt x="7171" y="11219"/>
                </a:lnTo>
                <a:lnTo>
                  <a:pt x="7136" y="11259"/>
                </a:lnTo>
                <a:lnTo>
                  <a:pt x="7098" y="11296"/>
                </a:lnTo>
                <a:lnTo>
                  <a:pt x="7061" y="11334"/>
                </a:lnTo>
                <a:lnTo>
                  <a:pt x="7021" y="11370"/>
                </a:lnTo>
                <a:lnTo>
                  <a:pt x="6979" y="11404"/>
                </a:lnTo>
                <a:lnTo>
                  <a:pt x="6938" y="11436"/>
                </a:lnTo>
                <a:lnTo>
                  <a:pt x="6888" y="11474"/>
                </a:lnTo>
                <a:lnTo>
                  <a:pt x="6838" y="11508"/>
                </a:lnTo>
                <a:lnTo>
                  <a:pt x="6788" y="11541"/>
                </a:lnTo>
                <a:lnTo>
                  <a:pt x="6737" y="11572"/>
                </a:lnTo>
                <a:lnTo>
                  <a:pt x="6686" y="11600"/>
                </a:lnTo>
                <a:lnTo>
                  <a:pt x="6635" y="11628"/>
                </a:lnTo>
                <a:lnTo>
                  <a:pt x="6582" y="11653"/>
                </a:lnTo>
                <a:lnTo>
                  <a:pt x="6529" y="11676"/>
                </a:lnTo>
                <a:lnTo>
                  <a:pt x="6476" y="11696"/>
                </a:lnTo>
                <a:lnTo>
                  <a:pt x="6423" y="11715"/>
                </a:lnTo>
                <a:lnTo>
                  <a:pt x="6368" y="11732"/>
                </a:lnTo>
                <a:lnTo>
                  <a:pt x="6314" y="11748"/>
                </a:lnTo>
                <a:lnTo>
                  <a:pt x="6260" y="11761"/>
                </a:lnTo>
                <a:lnTo>
                  <a:pt x="6204" y="11773"/>
                </a:lnTo>
                <a:lnTo>
                  <a:pt x="6150" y="11782"/>
                </a:lnTo>
                <a:lnTo>
                  <a:pt x="6095" y="11789"/>
                </a:lnTo>
                <a:lnTo>
                  <a:pt x="6039" y="11796"/>
                </a:lnTo>
                <a:lnTo>
                  <a:pt x="5983" y="11800"/>
                </a:lnTo>
                <a:lnTo>
                  <a:pt x="5928" y="11802"/>
                </a:lnTo>
                <a:lnTo>
                  <a:pt x="5872" y="11802"/>
                </a:lnTo>
                <a:lnTo>
                  <a:pt x="5816" y="11800"/>
                </a:lnTo>
                <a:lnTo>
                  <a:pt x="5761" y="11797"/>
                </a:lnTo>
                <a:lnTo>
                  <a:pt x="5704" y="11792"/>
                </a:lnTo>
                <a:lnTo>
                  <a:pt x="5649" y="11785"/>
                </a:lnTo>
                <a:lnTo>
                  <a:pt x="5594" y="11777"/>
                </a:lnTo>
                <a:lnTo>
                  <a:pt x="5537" y="11766"/>
                </a:lnTo>
                <a:lnTo>
                  <a:pt x="5482" y="11754"/>
                </a:lnTo>
                <a:lnTo>
                  <a:pt x="5428" y="11740"/>
                </a:lnTo>
                <a:lnTo>
                  <a:pt x="5372" y="11725"/>
                </a:lnTo>
                <a:lnTo>
                  <a:pt x="5318" y="11707"/>
                </a:lnTo>
                <a:lnTo>
                  <a:pt x="5263" y="11688"/>
                </a:lnTo>
                <a:lnTo>
                  <a:pt x="5208" y="11667"/>
                </a:lnTo>
                <a:lnTo>
                  <a:pt x="5169" y="11651"/>
                </a:lnTo>
                <a:lnTo>
                  <a:pt x="5129" y="11633"/>
                </a:lnTo>
                <a:lnTo>
                  <a:pt x="5090" y="11615"/>
                </a:lnTo>
                <a:lnTo>
                  <a:pt x="5052" y="11595"/>
                </a:lnTo>
                <a:lnTo>
                  <a:pt x="5014" y="11575"/>
                </a:lnTo>
                <a:lnTo>
                  <a:pt x="4976" y="11555"/>
                </a:lnTo>
                <a:lnTo>
                  <a:pt x="4940" y="11534"/>
                </a:lnTo>
                <a:lnTo>
                  <a:pt x="4904" y="11512"/>
                </a:lnTo>
                <a:lnTo>
                  <a:pt x="4869" y="11489"/>
                </a:lnTo>
                <a:lnTo>
                  <a:pt x="4834" y="11465"/>
                </a:lnTo>
                <a:lnTo>
                  <a:pt x="4800" y="11441"/>
                </a:lnTo>
                <a:lnTo>
                  <a:pt x="4766" y="11416"/>
                </a:lnTo>
                <a:lnTo>
                  <a:pt x="4733" y="11390"/>
                </a:lnTo>
                <a:lnTo>
                  <a:pt x="4702" y="11363"/>
                </a:lnTo>
                <a:lnTo>
                  <a:pt x="4669" y="11336"/>
                </a:lnTo>
                <a:lnTo>
                  <a:pt x="4639" y="11309"/>
                </a:lnTo>
                <a:lnTo>
                  <a:pt x="4609" y="11281"/>
                </a:lnTo>
                <a:lnTo>
                  <a:pt x="4580" y="11252"/>
                </a:lnTo>
                <a:lnTo>
                  <a:pt x="4550" y="11222"/>
                </a:lnTo>
                <a:lnTo>
                  <a:pt x="4522" y="11192"/>
                </a:lnTo>
                <a:lnTo>
                  <a:pt x="4494" y="11161"/>
                </a:lnTo>
                <a:lnTo>
                  <a:pt x="4468" y="11129"/>
                </a:lnTo>
                <a:lnTo>
                  <a:pt x="4442" y="11098"/>
                </a:lnTo>
                <a:lnTo>
                  <a:pt x="4416" y="11066"/>
                </a:lnTo>
                <a:lnTo>
                  <a:pt x="4391" y="11032"/>
                </a:lnTo>
                <a:lnTo>
                  <a:pt x="4367" y="10999"/>
                </a:lnTo>
                <a:lnTo>
                  <a:pt x="4344" y="10965"/>
                </a:lnTo>
                <a:lnTo>
                  <a:pt x="4321" y="10931"/>
                </a:lnTo>
                <a:lnTo>
                  <a:pt x="4299" y="10896"/>
                </a:lnTo>
                <a:lnTo>
                  <a:pt x="4277" y="10861"/>
                </a:lnTo>
                <a:lnTo>
                  <a:pt x="4257" y="10824"/>
                </a:lnTo>
                <a:lnTo>
                  <a:pt x="4237" y="10789"/>
                </a:lnTo>
                <a:lnTo>
                  <a:pt x="4217" y="10752"/>
                </a:lnTo>
                <a:lnTo>
                  <a:pt x="4198" y="10715"/>
                </a:lnTo>
                <a:lnTo>
                  <a:pt x="4181" y="10677"/>
                </a:lnTo>
                <a:lnTo>
                  <a:pt x="4164" y="10640"/>
                </a:lnTo>
                <a:lnTo>
                  <a:pt x="4147" y="10601"/>
                </a:lnTo>
                <a:lnTo>
                  <a:pt x="4133" y="10562"/>
                </a:lnTo>
                <a:lnTo>
                  <a:pt x="4117" y="10524"/>
                </a:lnTo>
                <a:lnTo>
                  <a:pt x="4103" y="10485"/>
                </a:lnTo>
                <a:lnTo>
                  <a:pt x="4090" y="10445"/>
                </a:lnTo>
                <a:lnTo>
                  <a:pt x="4077" y="10406"/>
                </a:lnTo>
                <a:lnTo>
                  <a:pt x="4066" y="10365"/>
                </a:lnTo>
                <a:lnTo>
                  <a:pt x="4054" y="10324"/>
                </a:lnTo>
                <a:lnTo>
                  <a:pt x="4044" y="10283"/>
                </a:lnTo>
                <a:lnTo>
                  <a:pt x="4034" y="10243"/>
                </a:lnTo>
                <a:lnTo>
                  <a:pt x="4026" y="10202"/>
                </a:lnTo>
                <a:lnTo>
                  <a:pt x="4018" y="10160"/>
                </a:lnTo>
                <a:lnTo>
                  <a:pt x="4010" y="10118"/>
                </a:lnTo>
                <a:lnTo>
                  <a:pt x="4004" y="10077"/>
                </a:lnTo>
                <a:lnTo>
                  <a:pt x="3999" y="10035"/>
                </a:lnTo>
                <a:lnTo>
                  <a:pt x="3994" y="9993"/>
                </a:lnTo>
                <a:lnTo>
                  <a:pt x="3990" y="9950"/>
                </a:lnTo>
                <a:lnTo>
                  <a:pt x="3986" y="9907"/>
                </a:lnTo>
                <a:lnTo>
                  <a:pt x="3984" y="9865"/>
                </a:lnTo>
                <a:lnTo>
                  <a:pt x="3982" y="9823"/>
                </a:lnTo>
                <a:lnTo>
                  <a:pt x="3981" y="9780"/>
                </a:lnTo>
                <a:lnTo>
                  <a:pt x="3981" y="9736"/>
                </a:lnTo>
                <a:lnTo>
                  <a:pt x="3982" y="9693"/>
                </a:lnTo>
                <a:lnTo>
                  <a:pt x="3984" y="9650"/>
                </a:lnTo>
                <a:lnTo>
                  <a:pt x="3986" y="9608"/>
                </a:lnTo>
                <a:lnTo>
                  <a:pt x="3990" y="9564"/>
                </a:lnTo>
                <a:lnTo>
                  <a:pt x="3994" y="9521"/>
                </a:lnTo>
                <a:lnTo>
                  <a:pt x="3999" y="9478"/>
                </a:lnTo>
                <a:lnTo>
                  <a:pt x="4004" y="9440"/>
                </a:lnTo>
                <a:lnTo>
                  <a:pt x="4010" y="9403"/>
                </a:lnTo>
                <a:lnTo>
                  <a:pt x="4018" y="9365"/>
                </a:lnTo>
                <a:lnTo>
                  <a:pt x="4026" y="9328"/>
                </a:lnTo>
                <a:lnTo>
                  <a:pt x="4034" y="9291"/>
                </a:lnTo>
                <a:lnTo>
                  <a:pt x="4043" y="9255"/>
                </a:lnTo>
                <a:lnTo>
                  <a:pt x="4053" y="9218"/>
                </a:lnTo>
                <a:lnTo>
                  <a:pt x="4063" y="9182"/>
                </a:lnTo>
                <a:lnTo>
                  <a:pt x="4074" y="9145"/>
                </a:lnTo>
                <a:lnTo>
                  <a:pt x="4086" y="9109"/>
                </a:lnTo>
                <a:lnTo>
                  <a:pt x="4098" y="9074"/>
                </a:lnTo>
                <a:lnTo>
                  <a:pt x="4111" y="9038"/>
                </a:lnTo>
                <a:lnTo>
                  <a:pt x="4124" y="9003"/>
                </a:lnTo>
                <a:lnTo>
                  <a:pt x="4138" y="8968"/>
                </a:lnTo>
                <a:lnTo>
                  <a:pt x="4152" y="8933"/>
                </a:lnTo>
                <a:lnTo>
                  <a:pt x="4168" y="8899"/>
                </a:lnTo>
                <a:lnTo>
                  <a:pt x="4184" y="8865"/>
                </a:lnTo>
                <a:lnTo>
                  <a:pt x="4200" y="8831"/>
                </a:lnTo>
                <a:lnTo>
                  <a:pt x="4217" y="8797"/>
                </a:lnTo>
                <a:lnTo>
                  <a:pt x="4235" y="8764"/>
                </a:lnTo>
                <a:lnTo>
                  <a:pt x="4253" y="8731"/>
                </a:lnTo>
                <a:lnTo>
                  <a:pt x="4271" y="8699"/>
                </a:lnTo>
                <a:lnTo>
                  <a:pt x="4291" y="8667"/>
                </a:lnTo>
                <a:lnTo>
                  <a:pt x="4311" y="8634"/>
                </a:lnTo>
                <a:lnTo>
                  <a:pt x="4331" y="8603"/>
                </a:lnTo>
                <a:lnTo>
                  <a:pt x="4352" y="8571"/>
                </a:lnTo>
                <a:lnTo>
                  <a:pt x="4374" y="8540"/>
                </a:lnTo>
                <a:lnTo>
                  <a:pt x="4396" y="8509"/>
                </a:lnTo>
                <a:lnTo>
                  <a:pt x="4418" y="8479"/>
                </a:lnTo>
                <a:lnTo>
                  <a:pt x="4441" y="8449"/>
                </a:lnTo>
                <a:lnTo>
                  <a:pt x="4465" y="8419"/>
                </a:lnTo>
                <a:lnTo>
                  <a:pt x="4489" y="8390"/>
                </a:lnTo>
                <a:lnTo>
                  <a:pt x="4513" y="8362"/>
                </a:lnTo>
                <a:lnTo>
                  <a:pt x="4538" y="8333"/>
                </a:lnTo>
                <a:lnTo>
                  <a:pt x="4564" y="8305"/>
                </a:lnTo>
                <a:lnTo>
                  <a:pt x="4590" y="8277"/>
                </a:lnTo>
                <a:lnTo>
                  <a:pt x="4616" y="8250"/>
                </a:lnTo>
                <a:lnTo>
                  <a:pt x="4643" y="8223"/>
                </a:lnTo>
                <a:lnTo>
                  <a:pt x="4670" y="8197"/>
                </a:lnTo>
                <a:lnTo>
                  <a:pt x="4699" y="8171"/>
                </a:lnTo>
                <a:lnTo>
                  <a:pt x="4727" y="8145"/>
                </a:lnTo>
                <a:lnTo>
                  <a:pt x="4756" y="8120"/>
                </a:lnTo>
                <a:lnTo>
                  <a:pt x="4785" y="8095"/>
                </a:lnTo>
                <a:lnTo>
                  <a:pt x="4816" y="8071"/>
                </a:lnTo>
                <a:lnTo>
                  <a:pt x="4845" y="8047"/>
                </a:lnTo>
                <a:lnTo>
                  <a:pt x="4876" y="8024"/>
                </a:lnTo>
                <a:lnTo>
                  <a:pt x="4907" y="8001"/>
                </a:lnTo>
                <a:lnTo>
                  <a:pt x="4939" y="7978"/>
                </a:lnTo>
                <a:lnTo>
                  <a:pt x="4970" y="7957"/>
                </a:lnTo>
                <a:lnTo>
                  <a:pt x="5002" y="7936"/>
                </a:lnTo>
                <a:lnTo>
                  <a:pt x="5036" y="7915"/>
                </a:lnTo>
                <a:lnTo>
                  <a:pt x="5068" y="7895"/>
                </a:lnTo>
                <a:lnTo>
                  <a:pt x="5103" y="7875"/>
                </a:lnTo>
                <a:lnTo>
                  <a:pt x="5136" y="7855"/>
                </a:lnTo>
                <a:lnTo>
                  <a:pt x="5171" y="7836"/>
                </a:lnTo>
                <a:lnTo>
                  <a:pt x="5205" y="7819"/>
                </a:lnTo>
                <a:lnTo>
                  <a:pt x="5241" y="7801"/>
                </a:lnTo>
                <a:lnTo>
                  <a:pt x="5276" y="7783"/>
                </a:lnTo>
                <a:lnTo>
                  <a:pt x="5312" y="7766"/>
                </a:lnTo>
                <a:lnTo>
                  <a:pt x="5348" y="7751"/>
                </a:lnTo>
                <a:lnTo>
                  <a:pt x="5385" y="7735"/>
                </a:lnTo>
                <a:lnTo>
                  <a:pt x="5421" y="7720"/>
                </a:lnTo>
                <a:lnTo>
                  <a:pt x="5459" y="7706"/>
                </a:lnTo>
                <a:lnTo>
                  <a:pt x="5496" y="7692"/>
                </a:lnTo>
                <a:lnTo>
                  <a:pt x="5554" y="7673"/>
                </a:lnTo>
                <a:lnTo>
                  <a:pt x="5610" y="7657"/>
                </a:lnTo>
                <a:lnTo>
                  <a:pt x="5668" y="7641"/>
                </a:lnTo>
                <a:lnTo>
                  <a:pt x="5724" y="7627"/>
                </a:lnTo>
                <a:lnTo>
                  <a:pt x="5782" y="7615"/>
                </a:lnTo>
                <a:lnTo>
                  <a:pt x="5839" y="7603"/>
                </a:lnTo>
                <a:lnTo>
                  <a:pt x="5896" y="7594"/>
                </a:lnTo>
                <a:lnTo>
                  <a:pt x="5954" y="7586"/>
                </a:lnTo>
                <a:lnTo>
                  <a:pt x="6011" y="7578"/>
                </a:lnTo>
                <a:lnTo>
                  <a:pt x="6069" y="7573"/>
                </a:lnTo>
                <a:lnTo>
                  <a:pt x="6126" y="7568"/>
                </a:lnTo>
                <a:lnTo>
                  <a:pt x="6184" y="7565"/>
                </a:lnTo>
                <a:lnTo>
                  <a:pt x="6241" y="7564"/>
                </a:lnTo>
                <a:lnTo>
                  <a:pt x="6298" y="7563"/>
                </a:lnTo>
                <a:lnTo>
                  <a:pt x="6355" y="7564"/>
                </a:lnTo>
                <a:lnTo>
                  <a:pt x="6412" y="7566"/>
                </a:lnTo>
                <a:lnTo>
                  <a:pt x="6469" y="7569"/>
                </a:lnTo>
                <a:lnTo>
                  <a:pt x="6526" y="7573"/>
                </a:lnTo>
                <a:lnTo>
                  <a:pt x="6582" y="7579"/>
                </a:lnTo>
                <a:lnTo>
                  <a:pt x="6638" y="7587"/>
                </a:lnTo>
                <a:lnTo>
                  <a:pt x="6694" y="7595"/>
                </a:lnTo>
                <a:lnTo>
                  <a:pt x="6750" y="7604"/>
                </a:lnTo>
                <a:lnTo>
                  <a:pt x="6806" y="7615"/>
                </a:lnTo>
                <a:lnTo>
                  <a:pt x="6861" y="7626"/>
                </a:lnTo>
                <a:lnTo>
                  <a:pt x="6916" y="7640"/>
                </a:lnTo>
                <a:lnTo>
                  <a:pt x="6970" y="7655"/>
                </a:lnTo>
                <a:lnTo>
                  <a:pt x="7024" y="7669"/>
                </a:lnTo>
                <a:lnTo>
                  <a:pt x="7079" y="7686"/>
                </a:lnTo>
                <a:lnTo>
                  <a:pt x="7132" y="7704"/>
                </a:lnTo>
                <a:lnTo>
                  <a:pt x="7185" y="7723"/>
                </a:lnTo>
                <a:lnTo>
                  <a:pt x="7237" y="7742"/>
                </a:lnTo>
                <a:lnTo>
                  <a:pt x="7289" y="7763"/>
                </a:lnTo>
                <a:lnTo>
                  <a:pt x="7342" y="7786"/>
                </a:lnTo>
                <a:lnTo>
                  <a:pt x="7393" y="7809"/>
                </a:lnTo>
                <a:lnTo>
                  <a:pt x="7444" y="7833"/>
                </a:lnTo>
                <a:lnTo>
                  <a:pt x="7494" y="7858"/>
                </a:lnTo>
                <a:lnTo>
                  <a:pt x="7543" y="7885"/>
                </a:lnTo>
                <a:lnTo>
                  <a:pt x="7592" y="7913"/>
                </a:lnTo>
                <a:lnTo>
                  <a:pt x="7641" y="7941"/>
                </a:lnTo>
                <a:lnTo>
                  <a:pt x="7689" y="7971"/>
                </a:lnTo>
                <a:lnTo>
                  <a:pt x="7736" y="8001"/>
                </a:lnTo>
                <a:lnTo>
                  <a:pt x="7783" y="8033"/>
                </a:lnTo>
                <a:lnTo>
                  <a:pt x="7829" y="8065"/>
                </a:lnTo>
                <a:lnTo>
                  <a:pt x="7874" y="8098"/>
                </a:lnTo>
                <a:lnTo>
                  <a:pt x="7919" y="8133"/>
                </a:lnTo>
                <a:lnTo>
                  <a:pt x="7963" y="8168"/>
                </a:lnTo>
                <a:lnTo>
                  <a:pt x="8006" y="8205"/>
                </a:lnTo>
                <a:lnTo>
                  <a:pt x="8049" y="8243"/>
                </a:lnTo>
                <a:lnTo>
                  <a:pt x="8090" y="8281"/>
                </a:lnTo>
                <a:lnTo>
                  <a:pt x="8131" y="8320"/>
                </a:lnTo>
                <a:lnTo>
                  <a:pt x="8171" y="8361"/>
                </a:lnTo>
                <a:lnTo>
                  <a:pt x="8211" y="8401"/>
                </a:lnTo>
                <a:lnTo>
                  <a:pt x="8248" y="8443"/>
                </a:lnTo>
                <a:lnTo>
                  <a:pt x="8286" y="8486"/>
                </a:lnTo>
                <a:lnTo>
                  <a:pt x="8322" y="8530"/>
                </a:lnTo>
                <a:lnTo>
                  <a:pt x="8358" y="8574"/>
                </a:lnTo>
                <a:lnTo>
                  <a:pt x="8393" y="8620"/>
                </a:lnTo>
                <a:lnTo>
                  <a:pt x="8427" y="8666"/>
                </a:lnTo>
                <a:lnTo>
                  <a:pt x="8459" y="8713"/>
                </a:lnTo>
                <a:lnTo>
                  <a:pt x="8491" y="8761"/>
                </a:lnTo>
                <a:lnTo>
                  <a:pt x="8522" y="8809"/>
                </a:lnTo>
                <a:lnTo>
                  <a:pt x="8551" y="8858"/>
                </a:lnTo>
                <a:lnTo>
                  <a:pt x="8580" y="8909"/>
                </a:lnTo>
                <a:lnTo>
                  <a:pt x="8607" y="8959"/>
                </a:lnTo>
                <a:lnTo>
                  <a:pt x="8644" y="9035"/>
                </a:lnTo>
                <a:lnTo>
                  <a:pt x="8678" y="9112"/>
                </a:lnTo>
                <a:lnTo>
                  <a:pt x="8711" y="9188"/>
                </a:lnTo>
                <a:lnTo>
                  <a:pt x="8740" y="9264"/>
                </a:lnTo>
                <a:lnTo>
                  <a:pt x="8767" y="9341"/>
                </a:lnTo>
                <a:lnTo>
                  <a:pt x="8792" y="9419"/>
                </a:lnTo>
                <a:lnTo>
                  <a:pt x="8815" y="9496"/>
                </a:lnTo>
                <a:lnTo>
                  <a:pt x="8835" y="9573"/>
                </a:lnTo>
                <a:lnTo>
                  <a:pt x="8854" y="9652"/>
                </a:lnTo>
                <a:lnTo>
                  <a:pt x="8869" y="9729"/>
                </a:lnTo>
                <a:lnTo>
                  <a:pt x="8883" y="9807"/>
                </a:lnTo>
                <a:lnTo>
                  <a:pt x="8895" y="9885"/>
                </a:lnTo>
                <a:lnTo>
                  <a:pt x="8903" y="9964"/>
                </a:lnTo>
                <a:lnTo>
                  <a:pt x="8910" y="10042"/>
                </a:lnTo>
                <a:lnTo>
                  <a:pt x="8915" y="10120"/>
                </a:lnTo>
                <a:lnTo>
                  <a:pt x="8917" y="10199"/>
                </a:lnTo>
                <a:lnTo>
                  <a:pt x="8917" y="10277"/>
                </a:lnTo>
                <a:lnTo>
                  <a:pt x="8916" y="10356"/>
                </a:lnTo>
                <a:lnTo>
                  <a:pt x="8912" y="10435"/>
                </a:lnTo>
                <a:lnTo>
                  <a:pt x="8906" y="10513"/>
                </a:lnTo>
                <a:lnTo>
                  <a:pt x="8898" y="10591"/>
                </a:lnTo>
                <a:lnTo>
                  <a:pt x="8887" y="10670"/>
                </a:lnTo>
                <a:lnTo>
                  <a:pt x="8875" y="10748"/>
                </a:lnTo>
                <a:lnTo>
                  <a:pt x="8860" y="10826"/>
                </a:lnTo>
                <a:lnTo>
                  <a:pt x="8843" y="10904"/>
                </a:lnTo>
                <a:lnTo>
                  <a:pt x="8825" y="10982"/>
                </a:lnTo>
                <a:lnTo>
                  <a:pt x="8804" y="11059"/>
                </a:lnTo>
                <a:lnTo>
                  <a:pt x="8781" y="11137"/>
                </a:lnTo>
                <a:lnTo>
                  <a:pt x="8756" y="11214"/>
                </a:lnTo>
                <a:lnTo>
                  <a:pt x="8728" y="11291"/>
                </a:lnTo>
                <a:lnTo>
                  <a:pt x="8699" y="11367"/>
                </a:lnTo>
                <a:lnTo>
                  <a:pt x="8669" y="11444"/>
                </a:lnTo>
                <a:lnTo>
                  <a:pt x="8737" y="11437"/>
                </a:lnTo>
                <a:lnTo>
                  <a:pt x="8806" y="11428"/>
                </a:lnTo>
                <a:lnTo>
                  <a:pt x="8874" y="11417"/>
                </a:lnTo>
                <a:lnTo>
                  <a:pt x="8943" y="11403"/>
                </a:lnTo>
                <a:lnTo>
                  <a:pt x="9010" y="11388"/>
                </a:lnTo>
                <a:lnTo>
                  <a:pt x="9079" y="11371"/>
                </a:lnTo>
                <a:lnTo>
                  <a:pt x="9147" y="11352"/>
                </a:lnTo>
                <a:lnTo>
                  <a:pt x="9215" y="11331"/>
                </a:lnTo>
                <a:lnTo>
                  <a:pt x="9283" y="11308"/>
                </a:lnTo>
                <a:lnTo>
                  <a:pt x="9351" y="11285"/>
                </a:lnTo>
                <a:lnTo>
                  <a:pt x="9417" y="11260"/>
                </a:lnTo>
                <a:lnTo>
                  <a:pt x="9482" y="11234"/>
                </a:lnTo>
                <a:lnTo>
                  <a:pt x="9548" y="11206"/>
                </a:lnTo>
                <a:lnTo>
                  <a:pt x="9613" y="11177"/>
                </a:lnTo>
                <a:lnTo>
                  <a:pt x="9677" y="11148"/>
                </a:lnTo>
                <a:lnTo>
                  <a:pt x="9739" y="11117"/>
                </a:lnTo>
                <a:lnTo>
                  <a:pt x="9802" y="11085"/>
                </a:lnTo>
                <a:lnTo>
                  <a:pt x="9864" y="11052"/>
                </a:lnTo>
                <a:lnTo>
                  <a:pt x="9925" y="11018"/>
                </a:lnTo>
                <a:lnTo>
                  <a:pt x="9985" y="10982"/>
                </a:lnTo>
                <a:lnTo>
                  <a:pt x="10044" y="10946"/>
                </a:lnTo>
                <a:lnTo>
                  <a:pt x="10103" y="10909"/>
                </a:lnTo>
                <a:lnTo>
                  <a:pt x="10161" y="10870"/>
                </a:lnTo>
                <a:lnTo>
                  <a:pt x="10219" y="10831"/>
                </a:lnTo>
                <a:lnTo>
                  <a:pt x="10274" y="10790"/>
                </a:lnTo>
                <a:lnTo>
                  <a:pt x="10330" y="10748"/>
                </a:lnTo>
                <a:lnTo>
                  <a:pt x="10385" y="10705"/>
                </a:lnTo>
                <a:lnTo>
                  <a:pt x="10438" y="10663"/>
                </a:lnTo>
                <a:lnTo>
                  <a:pt x="10491" y="10618"/>
                </a:lnTo>
                <a:lnTo>
                  <a:pt x="10542" y="10572"/>
                </a:lnTo>
                <a:lnTo>
                  <a:pt x="10594" y="10526"/>
                </a:lnTo>
                <a:lnTo>
                  <a:pt x="10644" y="10479"/>
                </a:lnTo>
                <a:lnTo>
                  <a:pt x="10693" y="10430"/>
                </a:lnTo>
                <a:lnTo>
                  <a:pt x="10741" y="10381"/>
                </a:lnTo>
                <a:lnTo>
                  <a:pt x="10788" y="10330"/>
                </a:lnTo>
                <a:lnTo>
                  <a:pt x="10835" y="10280"/>
                </a:lnTo>
                <a:lnTo>
                  <a:pt x="10880" y="10228"/>
                </a:lnTo>
                <a:lnTo>
                  <a:pt x="10924" y="10176"/>
                </a:lnTo>
                <a:lnTo>
                  <a:pt x="10966" y="10121"/>
                </a:lnTo>
                <a:lnTo>
                  <a:pt x="11009" y="10067"/>
                </a:lnTo>
                <a:lnTo>
                  <a:pt x="11050" y="10013"/>
                </a:lnTo>
                <a:lnTo>
                  <a:pt x="11090" y="9956"/>
                </a:lnTo>
                <a:lnTo>
                  <a:pt x="11128" y="9900"/>
                </a:lnTo>
                <a:lnTo>
                  <a:pt x="11166" y="9843"/>
                </a:lnTo>
                <a:lnTo>
                  <a:pt x="11203" y="9784"/>
                </a:lnTo>
                <a:lnTo>
                  <a:pt x="11238" y="9726"/>
                </a:lnTo>
                <a:lnTo>
                  <a:pt x="11272" y="9666"/>
                </a:lnTo>
                <a:lnTo>
                  <a:pt x="11306" y="9606"/>
                </a:lnTo>
                <a:lnTo>
                  <a:pt x="11338" y="9545"/>
                </a:lnTo>
                <a:lnTo>
                  <a:pt x="11368" y="9483"/>
                </a:lnTo>
                <a:lnTo>
                  <a:pt x="11398" y="9421"/>
                </a:lnTo>
                <a:lnTo>
                  <a:pt x="11427" y="9358"/>
                </a:lnTo>
                <a:lnTo>
                  <a:pt x="11454" y="9294"/>
                </a:lnTo>
                <a:lnTo>
                  <a:pt x="11479" y="9231"/>
                </a:lnTo>
                <a:lnTo>
                  <a:pt x="11504" y="9166"/>
                </a:lnTo>
                <a:lnTo>
                  <a:pt x="11527" y="9100"/>
                </a:lnTo>
                <a:lnTo>
                  <a:pt x="11549" y="9034"/>
                </a:lnTo>
                <a:lnTo>
                  <a:pt x="11570" y="8967"/>
                </a:lnTo>
                <a:lnTo>
                  <a:pt x="11590" y="8901"/>
                </a:lnTo>
                <a:lnTo>
                  <a:pt x="11608" y="8834"/>
                </a:lnTo>
                <a:lnTo>
                  <a:pt x="11624" y="8765"/>
                </a:lnTo>
                <a:lnTo>
                  <a:pt x="11639" y="8697"/>
                </a:lnTo>
                <a:lnTo>
                  <a:pt x="11653" y="8628"/>
                </a:lnTo>
                <a:lnTo>
                  <a:pt x="11666" y="8558"/>
                </a:lnTo>
                <a:lnTo>
                  <a:pt x="11676" y="8488"/>
                </a:lnTo>
                <a:lnTo>
                  <a:pt x="11687" y="8418"/>
                </a:lnTo>
                <a:lnTo>
                  <a:pt x="11694" y="8347"/>
                </a:lnTo>
                <a:lnTo>
                  <a:pt x="11702" y="8275"/>
                </a:lnTo>
                <a:lnTo>
                  <a:pt x="11707" y="8204"/>
                </a:lnTo>
                <a:lnTo>
                  <a:pt x="11711" y="8132"/>
                </a:lnTo>
                <a:lnTo>
                  <a:pt x="11713" y="8059"/>
                </a:lnTo>
                <a:lnTo>
                  <a:pt x="11713" y="7987"/>
                </a:lnTo>
                <a:lnTo>
                  <a:pt x="11712" y="7899"/>
                </a:lnTo>
                <a:lnTo>
                  <a:pt x="11709" y="7812"/>
                </a:lnTo>
                <a:lnTo>
                  <a:pt x="11704" y="7726"/>
                </a:lnTo>
                <a:lnTo>
                  <a:pt x="11696" y="7640"/>
                </a:lnTo>
                <a:lnTo>
                  <a:pt x="11686" y="7554"/>
                </a:lnTo>
                <a:lnTo>
                  <a:pt x="11674" y="7470"/>
                </a:lnTo>
                <a:lnTo>
                  <a:pt x="11661" y="7385"/>
                </a:lnTo>
                <a:lnTo>
                  <a:pt x="11644" y="7302"/>
                </a:lnTo>
                <a:lnTo>
                  <a:pt x="11626" y="7219"/>
                </a:lnTo>
                <a:lnTo>
                  <a:pt x="11606" y="7138"/>
                </a:lnTo>
                <a:lnTo>
                  <a:pt x="11585" y="7056"/>
                </a:lnTo>
                <a:lnTo>
                  <a:pt x="11561" y="6976"/>
                </a:lnTo>
                <a:lnTo>
                  <a:pt x="11534" y="6896"/>
                </a:lnTo>
                <a:lnTo>
                  <a:pt x="11507" y="6817"/>
                </a:lnTo>
                <a:lnTo>
                  <a:pt x="11478" y="6740"/>
                </a:lnTo>
                <a:lnTo>
                  <a:pt x="11447" y="6662"/>
                </a:lnTo>
                <a:lnTo>
                  <a:pt x="11413" y="6586"/>
                </a:lnTo>
                <a:lnTo>
                  <a:pt x="11378" y="6511"/>
                </a:lnTo>
                <a:lnTo>
                  <a:pt x="11341" y="6437"/>
                </a:lnTo>
                <a:lnTo>
                  <a:pt x="11303" y="6364"/>
                </a:lnTo>
                <a:lnTo>
                  <a:pt x="11263" y="6291"/>
                </a:lnTo>
                <a:lnTo>
                  <a:pt x="11221" y="6220"/>
                </a:lnTo>
                <a:lnTo>
                  <a:pt x="11177" y="6150"/>
                </a:lnTo>
                <a:lnTo>
                  <a:pt x="11132" y="6081"/>
                </a:lnTo>
                <a:lnTo>
                  <a:pt x="11085" y="6012"/>
                </a:lnTo>
                <a:lnTo>
                  <a:pt x="11037" y="5945"/>
                </a:lnTo>
                <a:lnTo>
                  <a:pt x="10987" y="5879"/>
                </a:lnTo>
                <a:lnTo>
                  <a:pt x="10936" y="5814"/>
                </a:lnTo>
                <a:lnTo>
                  <a:pt x="10883" y="5751"/>
                </a:lnTo>
                <a:lnTo>
                  <a:pt x="10828" y="5689"/>
                </a:lnTo>
                <a:lnTo>
                  <a:pt x="10772" y="5627"/>
                </a:lnTo>
                <a:lnTo>
                  <a:pt x="10716" y="5568"/>
                </a:lnTo>
                <a:close/>
              </a:path>
            </a:pathLst>
          </a:custGeom>
          <a:solidFill>
            <a:srgbClr val="76D0F9"/>
          </a:solidFill>
          <a:ln>
            <a:noFill/>
          </a:ln>
          <a:extLst>
            <a:ext uri="{91240B29-F687-4F45-9708-019B960494DF}">
              <a14:hiddenLine xmlns:a14="http://schemas.microsoft.com/office/drawing/2010/main" w="9525">
                <a:solidFill>
                  <a:srgbClr val="000000"/>
                </a:solidFill>
                <a:round/>
              </a14:hiddenLine>
            </a:ext>
          </a:extLst>
        </p:spPr>
        <p:txBody>
          <a:bodyPr lIns="144000" rIns="72000" bIns="468000" anchor="ctr">
            <a:normAutofit/>
            <a:scene3d>
              <a:camera prst="orthographicFront"/>
              <a:lightRig rig="threePt" dir="t"/>
            </a:scene3d>
            <a:sp3d contourW="12700">
              <a:contourClr>
                <a:srgbClr val="FFFFFF"/>
              </a:contourClr>
            </a:sp3d>
          </a:bodyPr>
          <a:lstStyle/>
          <a:p>
            <a:pPr algn="ctr">
              <a:defRPr/>
            </a:pPr>
            <a:r>
              <a:rPr lang="zh-CN" altLang="en-US">
                <a:solidFill>
                  <a:srgbClr val="FFFFFF"/>
                </a:solidFill>
                <a:latin typeface="Calibri Light" panose="020F0302020204030204" charset="0"/>
                <a:ea typeface="宋体" pitchFamily="2" charset="-122"/>
                <a:cs typeface="+mn-ea"/>
                <a:sym typeface="Arial" panose="02080604020202020204" pitchFamily="34" charset="0"/>
              </a:rPr>
              <a:t>联系人及联系电话</a:t>
            </a:r>
            <a:endParaRPr lang="zh-CN" altLang="en-US">
              <a:solidFill>
                <a:srgbClr val="FFFFFF"/>
              </a:solidFill>
              <a:latin typeface="Calibri Light" panose="020F0302020204030204" charset="0"/>
              <a:ea typeface="宋体" pitchFamily="2" charset="-122"/>
              <a:cs typeface="+mn-ea"/>
              <a:sym typeface="Arial" panose="02080604020202020204" pitchFamily="34" charset="0"/>
            </a:endParaRPr>
          </a:p>
        </p:txBody>
      </p:sp>
      <p:sp>
        <p:nvSpPr>
          <p:cNvPr id="4" name="文本框 3"/>
          <p:cNvSpPr txBox="1"/>
          <p:nvPr>
            <p:custDataLst>
              <p:tags r:id="rId6"/>
            </p:custDataLst>
          </p:nvPr>
        </p:nvSpPr>
        <p:spPr>
          <a:xfrm>
            <a:off x="2354580" y="3937000"/>
            <a:ext cx="3109595" cy="897890"/>
          </a:xfrm>
          <a:prstGeom prst="rect">
            <a:avLst/>
          </a:prstGeom>
          <a:noFill/>
        </p:spPr>
        <p:txBody>
          <a:bodyPr wrap="square" rtlCol="0" anchor="t" anchorCtr="0">
            <a:normAutofit/>
          </a:bodyPr>
          <a:lstStyle/>
          <a:p>
            <a:pPr algn="just">
              <a:lnSpc>
                <a:spcPct val="130000"/>
              </a:lnSpc>
            </a:pPr>
            <a:r>
              <a:rPr lang="en-US" altLang="zh-CN" dirty="0">
                <a:sym typeface="Arial" panose="02080604020202020204" pitchFamily="34" charset="0"/>
              </a:rPr>
              <a:t>  </a:t>
            </a:r>
            <a:r>
              <a:rPr lang="zh-CN" altLang="en-US" dirty="0">
                <a:sym typeface="Arial" panose="02080604020202020204" pitchFamily="34" charset="0"/>
              </a:rPr>
              <a:t>余</a:t>
            </a:r>
            <a:r>
              <a:rPr lang="en-US" altLang="zh-CN" dirty="0">
                <a:sym typeface="Arial" panose="02080604020202020204" pitchFamily="34" charset="0"/>
              </a:rPr>
              <a:t> </a:t>
            </a:r>
            <a:r>
              <a:rPr lang="zh-CN" altLang="en-US" dirty="0">
                <a:sym typeface="Arial" panose="02080604020202020204" pitchFamily="34" charset="0"/>
              </a:rPr>
              <a:t>靖</a:t>
            </a:r>
            <a:r>
              <a:rPr lang="en-US" altLang="zh-CN" dirty="0">
                <a:sym typeface="Arial" panose="02080604020202020204" pitchFamily="34" charset="0"/>
              </a:rPr>
              <a:t> 0755—28587973</a:t>
            </a:r>
            <a:endParaRPr lang="en-US" altLang="zh-CN" dirty="0">
              <a:sym typeface="Arial" panose="02080604020202020204" pitchFamily="34" charset="0"/>
            </a:endParaRPr>
          </a:p>
          <a:p>
            <a:pPr algn="just">
              <a:lnSpc>
                <a:spcPct val="130000"/>
              </a:lnSpc>
            </a:pPr>
            <a:endParaRPr lang="en-US" altLang="zh-CN" dirty="0">
              <a:sym typeface="Arial" panose="02080604020202020204" pitchFamily="34" charset="0"/>
            </a:endParaRPr>
          </a:p>
        </p:txBody>
      </p:sp>
      <p:sp>
        <p:nvSpPr>
          <p:cNvPr id="9" name="KSO_Shape"/>
          <p:cNvSpPr/>
          <p:nvPr>
            <p:custDataLst>
              <p:tags r:id="rId7"/>
            </p:custDataLst>
          </p:nvPr>
        </p:nvSpPr>
        <p:spPr bwMode="auto">
          <a:xfrm>
            <a:off x="6294310" y="1590472"/>
            <a:ext cx="1799760" cy="1942188"/>
          </a:xfrm>
          <a:custGeom>
            <a:avLst/>
            <a:gdLst>
              <a:gd name="T0" fmla="*/ 2147483646 w 11713"/>
              <a:gd name="T1" fmla="*/ 2147483646 h 12650"/>
              <a:gd name="T2" fmla="*/ 2147483646 w 11713"/>
              <a:gd name="T3" fmla="*/ 2147483646 h 12650"/>
              <a:gd name="T4" fmla="*/ 2147483646 w 11713"/>
              <a:gd name="T5" fmla="*/ 2147483646 h 12650"/>
              <a:gd name="T6" fmla="*/ 2147483646 w 11713"/>
              <a:gd name="T7" fmla="*/ 2147483646 h 12650"/>
              <a:gd name="T8" fmla="*/ 2147483646 w 11713"/>
              <a:gd name="T9" fmla="*/ 2147483646 h 12650"/>
              <a:gd name="T10" fmla="*/ 2147483646 w 11713"/>
              <a:gd name="T11" fmla="*/ 2147483646 h 12650"/>
              <a:gd name="T12" fmla="*/ 2147483646 w 11713"/>
              <a:gd name="T13" fmla="*/ 2147483646 h 12650"/>
              <a:gd name="T14" fmla="*/ 2147483646 w 11713"/>
              <a:gd name="T15" fmla="*/ 2147483646 h 12650"/>
              <a:gd name="T16" fmla="*/ 2147483646 w 11713"/>
              <a:gd name="T17" fmla="*/ 2147483646 h 12650"/>
              <a:gd name="T18" fmla="*/ 2147483646 w 11713"/>
              <a:gd name="T19" fmla="*/ 2147483646 h 12650"/>
              <a:gd name="T20" fmla="*/ 2147483646 w 11713"/>
              <a:gd name="T21" fmla="*/ 2147483646 h 12650"/>
              <a:gd name="T22" fmla="*/ 2147483646 w 11713"/>
              <a:gd name="T23" fmla="*/ 2147483646 h 12650"/>
              <a:gd name="T24" fmla="*/ 2147483646 w 11713"/>
              <a:gd name="T25" fmla="*/ 2147483646 h 12650"/>
              <a:gd name="T26" fmla="*/ 2147483646 w 11713"/>
              <a:gd name="T27" fmla="*/ 2147483646 h 12650"/>
              <a:gd name="T28" fmla="*/ 2147483646 w 11713"/>
              <a:gd name="T29" fmla="*/ 2147483646 h 12650"/>
              <a:gd name="T30" fmla="*/ 2147483646 w 11713"/>
              <a:gd name="T31" fmla="*/ 2147483646 h 12650"/>
              <a:gd name="T32" fmla="*/ 2147483646 w 11713"/>
              <a:gd name="T33" fmla="*/ 2147483646 h 12650"/>
              <a:gd name="T34" fmla="*/ 2147483646 w 11713"/>
              <a:gd name="T35" fmla="*/ 2147483646 h 12650"/>
              <a:gd name="T36" fmla="*/ 2147483646 w 11713"/>
              <a:gd name="T37" fmla="*/ 2147483646 h 12650"/>
              <a:gd name="T38" fmla="*/ 2147483646 w 11713"/>
              <a:gd name="T39" fmla="*/ 2147483646 h 12650"/>
              <a:gd name="T40" fmla="*/ 2147483646 w 11713"/>
              <a:gd name="T41" fmla="*/ 2147483646 h 12650"/>
              <a:gd name="T42" fmla="*/ 2147483646 w 11713"/>
              <a:gd name="T43" fmla="*/ 2147483646 h 12650"/>
              <a:gd name="T44" fmla="*/ 2147483646 w 11713"/>
              <a:gd name="T45" fmla="*/ 2147483646 h 12650"/>
              <a:gd name="T46" fmla="*/ 2147483646 w 11713"/>
              <a:gd name="T47" fmla="*/ 2147483646 h 12650"/>
              <a:gd name="T48" fmla="*/ 2147483646 w 11713"/>
              <a:gd name="T49" fmla="*/ 2147483646 h 12650"/>
              <a:gd name="T50" fmla="*/ 2147483646 w 11713"/>
              <a:gd name="T51" fmla="*/ 2147483646 h 12650"/>
              <a:gd name="T52" fmla="*/ 2147483646 w 11713"/>
              <a:gd name="T53" fmla="*/ 2147483646 h 12650"/>
              <a:gd name="T54" fmla="*/ 2147483646 w 11713"/>
              <a:gd name="T55" fmla="*/ 2147483646 h 12650"/>
              <a:gd name="T56" fmla="*/ 2147483646 w 11713"/>
              <a:gd name="T57" fmla="*/ 2147483646 h 12650"/>
              <a:gd name="T58" fmla="*/ 2147483646 w 11713"/>
              <a:gd name="T59" fmla="*/ 2147483646 h 12650"/>
              <a:gd name="T60" fmla="*/ 2147483646 w 11713"/>
              <a:gd name="T61" fmla="*/ 2147483646 h 12650"/>
              <a:gd name="T62" fmla="*/ 2147483646 w 11713"/>
              <a:gd name="T63" fmla="*/ 2147483646 h 12650"/>
              <a:gd name="T64" fmla="*/ 2147483646 w 11713"/>
              <a:gd name="T65" fmla="*/ 2147483646 h 12650"/>
              <a:gd name="T66" fmla="*/ 2147483646 w 11713"/>
              <a:gd name="T67" fmla="*/ 2147483646 h 12650"/>
              <a:gd name="T68" fmla="*/ 2147483646 w 11713"/>
              <a:gd name="T69" fmla="*/ 2147483646 h 12650"/>
              <a:gd name="T70" fmla="*/ 2147483646 w 11713"/>
              <a:gd name="T71" fmla="*/ 2147483646 h 12650"/>
              <a:gd name="T72" fmla="*/ 2147483646 w 11713"/>
              <a:gd name="T73" fmla="*/ 2147483646 h 12650"/>
              <a:gd name="T74" fmla="*/ 2147483646 w 11713"/>
              <a:gd name="T75" fmla="*/ 2147483646 h 12650"/>
              <a:gd name="T76" fmla="*/ 2147483646 w 11713"/>
              <a:gd name="T77" fmla="*/ 2147483646 h 12650"/>
              <a:gd name="T78" fmla="*/ 2147483646 w 11713"/>
              <a:gd name="T79" fmla="*/ 2147483646 h 12650"/>
              <a:gd name="T80" fmla="*/ 2147483646 w 11713"/>
              <a:gd name="T81" fmla="*/ 2147483646 h 12650"/>
              <a:gd name="T82" fmla="*/ 2147483646 w 11713"/>
              <a:gd name="T83" fmla="*/ 2147483646 h 12650"/>
              <a:gd name="T84" fmla="*/ 2147483646 w 11713"/>
              <a:gd name="T85" fmla="*/ 2147483646 h 12650"/>
              <a:gd name="T86" fmla="*/ 2147483646 w 11713"/>
              <a:gd name="T87" fmla="*/ 2147483646 h 12650"/>
              <a:gd name="T88" fmla="*/ 2147483646 w 11713"/>
              <a:gd name="T89" fmla="*/ 2147483646 h 12650"/>
              <a:gd name="T90" fmla="*/ 2147483646 w 11713"/>
              <a:gd name="T91" fmla="*/ 2147483646 h 12650"/>
              <a:gd name="T92" fmla="*/ 2147483646 w 11713"/>
              <a:gd name="T93" fmla="*/ 2147483646 h 12650"/>
              <a:gd name="T94" fmla="*/ 2147483646 w 11713"/>
              <a:gd name="T95" fmla="*/ 2147483646 h 12650"/>
              <a:gd name="T96" fmla="*/ 2147483646 w 11713"/>
              <a:gd name="T97" fmla="*/ 2147483646 h 12650"/>
              <a:gd name="T98" fmla="*/ 2147483646 w 11713"/>
              <a:gd name="T99" fmla="*/ 2147483646 h 12650"/>
              <a:gd name="T100" fmla="*/ 2147483646 w 11713"/>
              <a:gd name="T101" fmla="*/ 2147483646 h 12650"/>
              <a:gd name="T102" fmla="*/ 2147483646 w 11713"/>
              <a:gd name="T103" fmla="*/ 2147483646 h 12650"/>
              <a:gd name="T104" fmla="*/ 2147483646 w 11713"/>
              <a:gd name="T105" fmla="*/ 2147483646 h 12650"/>
              <a:gd name="T106" fmla="*/ 2147483646 w 11713"/>
              <a:gd name="T107" fmla="*/ 2147483646 h 12650"/>
              <a:gd name="T108" fmla="*/ 2147483646 w 11713"/>
              <a:gd name="T109" fmla="*/ 2147483646 h 12650"/>
              <a:gd name="T110" fmla="*/ 2147483646 w 11713"/>
              <a:gd name="T111" fmla="*/ 2147483646 h 12650"/>
              <a:gd name="T112" fmla="*/ 2147483646 w 11713"/>
              <a:gd name="T113" fmla="*/ 2147483646 h 12650"/>
              <a:gd name="T114" fmla="*/ 2147483646 w 11713"/>
              <a:gd name="T115" fmla="*/ 2147483646 h 12650"/>
              <a:gd name="T116" fmla="*/ 2147483646 w 11713"/>
              <a:gd name="T117" fmla="*/ 2147483646 h 12650"/>
              <a:gd name="T118" fmla="*/ 2147483646 w 11713"/>
              <a:gd name="T119" fmla="*/ 2147483646 h 12650"/>
              <a:gd name="T120" fmla="*/ 2147483646 w 11713"/>
              <a:gd name="T121" fmla="*/ 2147483646 h 12650"/>
              <a:gd name="T122" fmla="*/ 2147483646 w 11713"/>
              <a:gd name="T123" fmla="*/ 2147483646 h 1265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1713" h="12650">
                <a:moveTo>
                  <a:pt x="10716" y="5568"/>
                </a:moveTo>
                <a:lnTo>
                  <a:pt x="10716" y="5568"/>
                </a:lnTo>
                <a:lnTo>
                  <a:pt x="10759" y="5528"/>
                </a:lnTo>
                <a:lnTo>
                  <a:pt x="10801" y="5487"/>
                </a:lnTo>
                <a:lnTo>
                  <a:pt x="10843" y="5446"/>
                </a:lnTo>
                <a:lnTo>
                  <a:pt x="10884" y="5402"/>
                </a:lnTo>
                <a:lnTo>
                  <a:pt x="10924" y="5358"/>
                </a:lnTo>
                <a:lnTo>
                  <a:pt x="10962" y="5314"/>
                </a:lnTo>
                <a:lnTo>
                  <a:pt x="10999" y="5268"/>
                </a:lnTo>
                <a:lnTo>
                  <a:pt x="11035" y="5221"/>
                </a:lnTo>
                <a:lnTo>
                  <a:pt x="11070" y="5173"/>
                </a:lnTo>
                <a:lnTo>
                  <a:pt x="11103" y="5125"/>
                </a:lnTo>
                <a:lnTo>
                  <a:pt x="11136" y="5076"/>
                </a:lnTo>
                <a:lnTo>
                  <a:pt x="11167" y="5026"/>
                </a:lnTo>
                <a:lnTo>
                  <a:pt x="11196" y="4975"/>
                </a:lnTo>
                <a:lnTo>
                  <a:pt x="11224" y="4922"/>
                </a:lnTo>
                <a:lnTo>
                  <a:pt x="11251" y="4870"/>
                </a:lnTo>
                <a:lnTo>
                  <a:pt x="11278" y="4817"/>
                </a:lnTo>
                <a:lnTo>
                  <a:pt x="11302" y="4763"/>
                </a:lnTo>
                <a:lnTo>
                  <a:pt x="11325" y="4708"/>
                </a:lnTo>
                <a:lnTo>
                  <a:pt x="11346" y="4653"/>
                </a:lnTo>
                <a:lnTo>
                  <a:pt x="11366" y="4597"/>
                </a:lnTo>
                <a:lnTo>
                  <a:pt x="11385" y="4540"/>
                </a:lnTo>
                <a:lnTo>
                  <a:pt x="11402" y="4483"/>
                </a:lnTo>
                <a:lnTo>
                  <a:pt x="11417" y="4425"/>
                </a:lnTo>
                <a:lnTo>
                  <a:pt x="11431" y="4366"/>
                </a:lnTo>
                <a:lnTo>
                  <a:pt x="11444" y="4307"/>
                </a:lnTo>
                <a:lnTo>
                  <a:pt x="11454" y="4248"/>
                </a:lnTo>
                <a:lnTo>
                  <a:pt x="11463" y="4187"/>
                </a:lnTo>
                <a:lnTo>
                  <a:pt x="11471" y="4127"/>
                </a:lnTo>
                <a:lnTo>
                  <a:pt x="11477" y="4066"/>
                </a:lnTo>
                <a:lnTo>
                  <a:pt x="11481" y="4004"/>
                </a:lnTo>
                <a:lnTo>
                  <a:pt x="11484" y="3942"/>
                </a:lnTo>
                <a:lnTo>
                  <a:pt x="11484" y="3879"/>
                </a:lnTo>
                <a:lnTo>
                  <a:pt x="11484" y="3821"/>
                </a:lnTo>
                <a:lnTo>
                  <a:pt x="11482" y="3761"/>
                </a:lnTo>
                <a:lnTo>
                  <a:pt x="11478" y="3704"/>
                </a:lnTo>
                <a:lnTo>
                  <a:pt x="11473" y="3645"/>
                </a:lnTo>
                <a:lnTo>
                  <a:pt x="11466" y="3588"/>
                </a:lnTo>
                <a:lnTo>
                  <a:pt x="11457" y="3530"/>
                </a:lnTo>
                <a:lnTo>
                  <a:pt x="11448" y="3474"/>
                </a:lnTo>
                <a:lnTo>
                  <a:pt x="11436" y="3417"/>
                </a:lnTo>
                <a:lnTo>
                  <a:pt x="11424" y="3362"/>
                </a:lnTo>
                <a:lnTo>
                  <a:pt x="11410" y="3307"/>
                </a:lnTo>
                <a:lnTo>
                  <a:pt x="11394" y="3252"/>
                </a:lnTo>
                <a:lnTo>
                  <a:pt x="11378" y="3198"/>
                </a:lnTo>
                <a:lnTo>
                  <a:pt x="11360" y="3145"/>
                </a:lnTo>
                <a:lnTo>
                  <a:pt x="11340" y="3092"/>
                </a:lnTo>
                <a:lnTo>
                  <a:pt x="11320" y="3039"/>
                </a:lnTo>
                <a:lnTo>
                  <a:pt x="11298" y="2987"/>
                </a:lnTo>
                <a:lnTo>
                  <a:pt x="11275" y="2936"/>
                </a:lnTo>
                <a:lnTo>
                  <a:pt x="11250" y="2886"/>
                </a:lnTo>
                <a:lnTo>
                  <a:pt x="11225" y="2836"/>
                </a:lnTo>
                <a:lnTo>
                  <a:pt x="11198" y="2788"/>
                </a:lnTo>
                <a:lnTo>
                  <a:pt x="11170" y="2739"/>
                </a:lnTo>
                <a:lnTo>
                  <a:pt x="11141" y="2692"/>
                </a:lnTo>
                <a:lnTo>
                  <a:pt x="11110" y="2645"/>
                </a:lnTo>
                <a:lnTo>
                  <a:pt x="11079" y="2599"/>
                </a:lnTo>
                <a:lnTo>
                  <a:pt x="11047" y="2553"/>
                </a:lnTo>
                <a:lnTo>
                  <a:pt x="11013" y="2509"/>
                </a:lnTo>
                <a:lnTo>
                  <a:pt x="10978" y="2465"/>
                </a:lnTo>
                <a:lnTo>
                  <a:pt x="10942" y="2422"/>
                </a:lnTo>
                <a:lnTo>
                  <a:pt x="10906" y="2379"/>
                </a:lnTo>
                <a:lnTo>
                  <a:pt x="10868" y="2339"/>
                </a:lnTo>
                <a:lnTo>
                  <a:pt x="10828" y="2299"/>
                </a:lnTo>
                <a:lnTo>
                  <a:pt x="10789" y="2259"/>
                </a:lnTo>
                <a:lnTo>
                  <a:pt x="10748" y="2221"/>
                </a:lnTo>
                <a:lnTo>
                  <a:pt x="10706" y="2183"/>
                </a:lnTo>
                <a:lnTo>
                  <a:pt x="10664" y="2146"/>
                </a:lnTo>
                <a:lnTo>
                  <a:pt x="10621" y="2111"/>
                </a:lnTo>
                <a:lnTo>
                  <a:pt x="10576" y="2076"/>
                </a:lnTo>
                <a:lnTo>
                  <a:pt x="10531" y="2043"/>
                </a:lnTo>
                <a:lnTo>
                  <a:pt x="10485" y="2011"/>
                </a:lnTo>
                <a:lnTo>
                  <a:pt x="10438" y="1979"/>
                </a:lnTo>
                <a:lnTo>
                  <a:pt x="10390" y="1949"/>
                </a:lnTo>
                <a:lnTo>
                  <a:pt x="10341" y="1920"/>
                </a:lnTo>
                <a:lnTo>
                  <a:pt x="10292" y="1892"/>
                </a:lnTo>
                <a:lnTo>
                  <a:pt x="10242" y="1864"/>
                </a:lnTo>
                <a:lnTo>
                  <a:pt x="10190" y="1838"/>
                </a:lnTo>
                <a:lnTo>
                  <a:pt x="10139" y="1814"/>
                </a:lnTo>
                <a:lnTo>
                  <a:pt x="10087" y="1790"/>
                </a:lnTo>
                <a:lnTo>
                  <a:pt x="10034" y="1768"/>
                </a:lnTo>
                <a:lnTo>
                  <a:pt x="9981" y="1746"/>
                </a:lnTo>
                <a:lnTo>
                  <a:pt x="9926" y="1727"/>
                </a:lnTo>
                <a:lnTo>
                  <a:pt x="9871" y="1709"/>
                </a:lnTo>
                <a:lnTo>
                  <a:pt x="9816" y="1691"/>
                </a:lnTo>
                <a:lnTo>
                  <a:pt x="9759" y="1674"/>
                </a:lnTo>
                <a:lnTo>
                  <a:pt x="9703" y="1660"/>
                </a:lnTo>
                <a:lnTo>
                  <a:pt x="9645" y="1646"/>
                </a:lnTo>
                <a:lnTo>
                  <a:pt x="9588" y="1635"/>
                </a:lnTo>
                <a:lnTo>
                  <a:pt x="9529" y="1624"/>
                </a:lnTo>
                <a:lnTo>
                  <a:pt x="9471" y="1615"/>
                </a:lnTo>
                <a:lnTo>
                  <a:pt x="9411" y="1606"/>
                </a:lnTo>
                <a:lnTo>
                  <a:pt x="9352" y="1600"/>
                </a:lnTo>
                <a:lnTo>
                  <a:pt x="9292" y="1595"/>
                </a:lnTo>
                <a:lnTo>
                  <a:pt x="9232" y="1591"/>
                </a:lnTo>
                <a:lnTo>
                  <a:pt x="9170" y="1589"/>
                </a:lnTo>
                <a:lnTo>
                  <a:pt x="9110" y="1588"/>
                </a:lnTo>
                <a:lnTo>
                  <a:pt x="9044" y="1589"/>
                </a:lnTo>
                <a:lnTo>
                  <a:pt x="8979" y="1592"/>
                </a:lnTo>
                <a:lnTo>
                  <a:pt x="8915" y="1596"/>
                </a:lnTo>
                <a:lnTo>
                  <a:pt x="8852" y="1601"/>
                </a:lnTo>
                <a:lnTo>
                  <a:pt x="8788" y="1609"/>
                </a:lnTo>
                <a:lnTo>
                  <a:pt x="8725" y="1618"/>
                </a:lnTo>
                <a:lnTo>
                  <a:pt x="8664" y="1628"/>
                </a:lnTo>
                <a:lnTo>
                  <a:pt x="8602" y="1641"/>
                </a:lnTo>
                <a:lnTo>
                  <a:pt x="8570" y="1595"/>
                </a:lnTo>
                <a:lnTo>
                  <a:pt x="8537" y="1549"/>
                </a:lnTo>
                <a:lnTo>
                  <a:pt x="8505" y="1504"/>
                </a:lnTo>
                <a:lnTo>
                  <a:pt x="8471" y="1460"/>
                </a:lnTo>
                <a:lnTo>
                  <a:pt x="8437" y="1415"/>
                </a:lnTo>
                <a:lnTo>
                  <a:pt x="8402" y="1373"/>
                </a:lnTo>
                <a:lnTo>
                  <a:pt x="8366" y="1330"/>
                </a:lnTo>
                <a:lnTo>
                  <a:pt x="8330" y="1287"/>
                </a:lnTo>
                <a:lnTo>
                  <a:pt x="8292" y="1245"/>
                </a:lnTo>
                <a:lnTo>
                  <a:pt x="8254" y="1203"/>
                </a:lnTo>
                <a:lnTo>
                  <a:pt x="8217" y="1163"/>
                </a:lnTo>
                <a:lnTo>
                  <a:pt x="8177" y="1123"/>
                </a:lnTo>
                <a:lnTo>
                  <a:pt x="8137" y="1083"/>
                </a:lnTo>
                <a:lnTo>
                  <a:pt x="8098" y="1045"/>
                </a:lnTo>
                <a:lnTo>
                  <a:pt x="8057" y="1006"/>
                </a:lnTo>
                <a:lnTo>
                  <a:pt x="8015" y="968"/>
                </a:lnTo>
                <a:lnTo>
                  <a:pt x="7973" y="931"/>
                </a:lnTo>
                <a:lnTo>
                  <a:pt x="7931" y="894"/>
                </a:lnTo>
                <a:lnTo>
                  <a:pt x="7888" y="859"/>
                </a:lnTo>
                <a:lnTo>
                  <a:pt x="7844" y="823"/>
                </a:lnTo>
                <a:lnTo>
                  <a:pt x="7799" y="788"/>
                </a:lnTo>
                <a:lnTo>
                  <a:pt x="7754" y="754"/>
                </a:lnTo>
                <a:lnTo>
                  <a:pt x="7709" y="721"/>
                </a:lnTo>
                <a:lnTo>
                  <a:pt x="7663" y="687"/>
                </a:lnTo>
                <a:lnTo>
                  <a:pt x="7616" y="656"/>
                </a:lnTo>
                <a:lnTo>
                  <a:pt x="7569" y="625"/>
                </a:lnTo>
                <a:lnTo>
                  <a:pt x="7522" y="593"/>
                </a:lnTo>
                <a:lnTo>
                  <a:pt x="7474" y="563"/>
                </a:lnTo>
                <a:lnTo>
                  <a:pt x="7425" y="534"/>
                </a:lnTo>
                <a:lnTo>
                  <a:pt x="7376" y="506"/>
                </a:lnTo>
                <a:lnTo>
                  <a:pt x="7327" y="477"/>
                </a:lnTo>
                <a:lnTo>
                  <a:pt x="7277" y="450"/>
                </a:lnTo>
                <a:lnTo>
                  <a:pt x="7227" y="424"/>
                </a:lnTo>
                <a:lnTo>
                  <a:pt x="7176" y="398"/>
                </a:lnTo>
                <a:lnTo>
                  <a:pt x="7124" y="373"/>
                </a:lnTo>
                <a:lnTo>
                  <a:pt x="7072" y="349"/>
                </a:lnTo>
                <a:lnTo>
                  <a:pt x="7020" y="325"/>
                </a:lnTo>
                <a:lnTo>
                  <a:pt x="6968" y="302"/>
                </a:lnTo>
                <a:lnTo>
                  <a:pt x="6915" y="280"/>
                </a:lnTo>
                <a:lnTo>
                  <a:pt x="6860" y="259"/>
                </a:lnTo>
                <a:lnTo>
                  <a:pt x="6807" y="238"/>
                </a:lnTo>
                <a:lnTo>
                  <a:pt x="6753" y="218"/>
                </a:lnTo>
                <a:lnTo>
                  <a:pt x="6697" y="200"/>
                </a:lnTo>
                <a:lnTo>
                  <a:pt x="6642" y="182"/>
                </a:lnTo>
                <a:lnTo>
                  <a:pt x="6587" y="164"/>
                </a:lnTo>
                <a:lnTo>
                  <a:pt x="6531" y="148"/>
                </a:lnTo>
                <a:lnTo>
                  <a:pt x="6475" y="133"/>
                </a:lnTo>
                <a:lnTo>
                  <a:pt x="6417" y="117"/>
                </a:lnTo>
                <a:lnTo>
                  <a:pt x="6361" y="104"/>
                </a:lnTo>
                <a:lnTo>
                  <a:pt x="6304" y="91"/>
                </a:lnTo>
                <a:lnTo>
                  <a:pt x="6246" y="79"/>
                </a:lnTo>
                <a:lnTo>
                  <a:pt x="6188" y="67"/>
                </a:lnTo>
                <a:lnTo>
                  <a:pt x="6129" y="57"/>
                </a:lnTo>
                <a:lnTo>
                  <a:pt x="6071" y="47"/>
                </a:lnTo>
                <a:lnTo>
                  <a:pt x="6011" y="38"/>
                </a:lnTo>
                <a:lnTo>
                  <a:pt x="5953" y="30"/>
                </a:lnTo>
                <a:lnTo>
                  <a:pt x="5893" y="23"/>
                </a:lnTo>
                <a:lnTo>
                  <a:pt x="5833" y="17"/>
                </a:lnTo>
                <a:lnTo>
                  <a:pt x="5773" y="12"/>
                </a:lnTo>
                <a:lnTo>
                  <a:pt x="5713" y="7"/>
                </a:lnTo>
                <a:lnTo>
                  <a:pt x="5652" y="4"/>
                </a:lnTo>
                <a:lnTo>
                  <a:pt x="5590" y="2"/>
                </a:lnTo>
                <a:lnTo>
                  <a:pt x="5530" y="0"/>
                </a:lnTo>
                <a:lnTo>
                  <a:pt x="5468" y="0"/>
                </a:lnTo>
                <a:lnTo>
                  <a:pt x="5372" y="1"/>
                </a:lnTo>
                <a:lnTo>
                  <a:pt x="5276" y="4"/>
                </a:lnTo>
                <a:lnTo>
                  <a:pt x="5181" y="11"/>
                </a:lnTo>
                <a:lnTo>
                  <a:pt x="5086" y="19"/>
                </a:lnTo>
                <a:lnTo>
                  <a:pt x="4992" y="29"/>
                </a:lnTo>
                <a:lnTo>
                  <a:pt x="4899" y="42"/>
                </a:lnTo>
                <a:lnTo>
                  <a:pt x="4806" y="57"/>
                </a:lnTo>
                <a:lnTo>
                  <a:pt x="4715" y="73"/>
                </a:lnTo>
                <a:lnTo>
                  <a:pt x="4624" y="92"/>
                </a:lnTo>
                <a:lnTo>
                  <a:pt x="4534" y="114"/>
                </a:lnTo>
                <a:lnTo>
                  <a:pt x="4445" y="137"/>
                </a:lnTo>
                <a:lnTo>
                  <a:pt x="4357" y="162"/>
                </a:lnTo>
                <a:lnTo>
                  <a:pt x="4269" y="189"/>
                </a:lnTo>
                <a:lnTo>
                  <a:pt x="4183" y="218"/>
                </a:lnTo>
                <a:lnTo>
                  <a:pt x="4097" y="250"/>
                </a:lnTo>
                <a:lnTo>
                  <a:pt x="4014" y="283"/>
                </a:lnTo>
                <a:lnTo>
                  <a:pt x="3930" y="319"/>
                </a:lnTo>
                <a:lnTo>
                  <a:pt x="3848" y="355"/>
                </a:lnTo>
                <a:lnTo>
                  <a:pt x="3766" y="395"/>
                </a:lnTo>
                <a:lnTo>
                  <a:pt x="3687" y="436"/>
                </a:lnTo>
                <a:lnTo>
                  <a:pt x="3607" y="477"/>
                </a:lnTo>
                <a:lnTo>
                  <a:pt x="3530" y="522"/>
                </a:lnTo>
                <a:lnTo>
                  <a:pt x="3454" y="568"/>
                </a:lnTo>
                <a:lnTo>
                  <a:pt x="3379" y="616"/>
                </a:lnTo>
                <a:lnTo>
                  <a:pt x="3304" y="665"/>
                </a:lnTo>
                <a:lnTo>
                  <a:pt x="3231" y="717"/>
                </a:lnTo>
                <a:lnTo>
                  <a:pt x="3160" y="769"/>
                </a:lnTo>
                <a:lnTo>
                  <a:pt x="3090" y="823"/>
                </a:lnTo>
                <a:lnTo>
                  <a:pt x="3022" y="880"/>
                </a:lnTo>
                <a:lnTo>
                  <a:pt x="2955" y="937"/>
                </a:lnTo>
                <a:lnTo>
                  <a:pt x="2889" y="996"/>
                </a:lnTo>
                <a:lnTo>
                  <a:pt x="2825" y="1056"/>
                </a:lnTo>
                <a:lnTo>
                  <a:pt x="2763" y="1119"/>
                </a:lnTo>
                <a:lnTo>
                  <a:pt x="2701" y="1181"/>
                </a:lnTo>
                <a:lnTo>
                  <a:pt x="2641" y="1246"/>
                </a:lnTo>
                <a:lnTo>
                  <a:pt x="2584" y="1313"/>
                </a:lnTo>
                <a:lnTo>
                  <a:pt x="2528" y="1380"/>
                </a:lnTo>
                <a:lnTo>
                  <a:pt x="2473" y="1449"/>
                </a:lnTo>
                <a:lnTo>
                  <a:pt x="2420" y="1519"/>
                </a:lnTo>
                <a:lnTo>
                  <a:pt x="2369" y="1590"/>
                </a:lnTo>
                <a:lnTo>
                  <a:pt x="2319" y="1663"/>
                </a:lnTo>
                <a:lnTo>
                  <a:pt x="2272" y="1737"/>
                </a:lnTo>
                <a:lnTo>
                  <a:pt x="2226" y="1811"/>
                </a:lnTo>
                <a:lnTo>
                  <a:pt x="2181" y="1887"/>
                </a:lnTo>
                <a:lnTo>
                  <a:pt x="2139" y="1965"/>
                </a:lnTo>
                <a:lnTo>
                  <a:pt x="2098" y="2043"/>
                </a:lnTo>
                <a:lnTo>
                  <a:pt x="2061" y="2122"/>
                </a:lnTo>
                <a:lnTo>
                  <a:pt x="2024" y="2203"/>
                </a:lnTo>
                <a:lnTo>
                  <a:pt x="1990" y="2284"/>
                </a:lnTo>
                <a:lnTo>
                  <a:pt x="1957" y="2367"/>
                </a:lnTo>
                <a:lnTo>
                  <a:pt x="1926" y="2450"/>
                </a:lnTo>
                <a:lnTo>
                  <a:pt x="1898" y="2534"/>
                </a:lnTo>
                <a:lnTo>
                  <a:pt x="1872" y="2620"/>
                </a:lnTo>
                <a:lnTo>
                  <a:pt x="1848" y="2705"/>
                </a:lnTo>
                <a:lnTo>
                  <a:pt x="1826" y="2792"/>
                </a:lnTo>
                <a:lnTo>
                  <a:pt x="1806" y="2880"/>
                </a:lnTo>
                <a:lnTo>
                  <a:pt x="1788" y="2968"/>
                </a:lnTo>
                <a:lnTo>
                  <a:pt x="1774" y="3057"/>
                </a:lnTo>
                <a:lnTo>
                  <a:pt x="1760" y="3147"/>
                </a:lnTo>
                <a:lnTo>
                  <a:pt x="1750" y="3238"/>
                </a:lnTo>
                <a:lnTo>
                  <a:pt x="1741" y="3330"/>
                </a:lnTo>
                <a:lnTo>
                  <a:pt x="1735" y="3422"/>
                </a:lnTo>
                <a:lnTo>
                  <a:pt x="1732" y="3514"/>
                </a:lnTo>
                <a:lnTo>
                  <a:pt x="1730" y="3607"/>
                </a:lnTo>
                <a:lnTo>
                  <a:pt x="1731" y="3681"/>
                </a:lnTo>
                <a:lnTo>
                  <a:pt x="1733" y="3755"/>
                </a:lnTo>
                <a:lnTo>
                  <a:pt x="1737" y="3828"/>
                </a:lnTo>
                <a:lnTo>
                  <a:pt x="1742" y="3901"/>
                </a:lnTo>
                <a:lnTo>
                  <a:pt x="1750" y="3973"/>
                </a:lnTo>
                <a:lnTo>
                  <a:pt x="1758" y="4045"/>
                </a:lnTo>
                <a:lnTo>
                  <a:pt x="1768" y="4117"/>
                </a:lnTo>
                <a:lnTo>
                  <a:pt x="1779" y="4188"/>
                </a:lnTo>
                <a:lnTo>
                  <a:pt x="1730" y="4217"/>
                </a:lnTo>
                <a:lnTo>
                  <a:pt x="1681" y="4248"/>
                </a:lnTo>
                <a:lnTo>
                  <a:pt x="1632" y="4278"/>
                </a:lnTo>
                <a:lnTo>
                  <a:pt x="1584" y="4309"/>
                </a:lnTo>
                <a:lnTo>
                  <a:pt x="1537" y="4342"/>
                </a:lnTo>
                <a:lnTo>
                  <a:pt x="1490" y="4374"/>
                </a:lnTo>
                <a:lnTo>
                  <a:pt x="1443" y="4409"/>
                </a:lnTo>
                <a:lnTo>
                  <a:pt x="1397" y="4442"/>
                </a:lnTo>
                <a:lnTo>
                  <a:pt x="1352" y="4478"/>
                </a:lnTo>
                <a:lnTo>
                  <a:pt x="1307" y="4513"/>
                </a:lnTo>
                <a:lnTo>
                  <a:pt x="1263" y="4549"/>
                </a:lnTo>
                <a:lnTo>
                  <a:pt x="1219" y="4586"/>
                </a:lnTo>
                <a:lnTo>
                  <a:pt x="1176" y="4624"/>
                </a:lnTo>
                <a:lnTo>
                  <a:pt x="1134" y="4661"/>
                </a:lnTo>
                <a:lnTo>
                  <a:pt x="1093" y="4700"/>
                </a:lnTo>
                <a:lnTo>
                  <a:pt x="1052" y="4740"/>
                </a:lnTo>
                <a:lnTo>
                  <a:pt x="1011" y="4780"/>
                </a:lnTo>
                <a:lnTo>
                  <a:pt x="972" y="4821"/>
                </a:lnTo>
                <a:lnTo>
                  <a:pt x="933" y="4862"/>
                </a:lnTo>
                <a:lnTo>
                  <a:pt x="894" y="4904"/>
                </a:lnTo>
                <a:lnTo>
                  <a:pt x="857" y="4946"/>
                </a:lnTo>
                <a:lnTo>
                  <a:pt x="820" y="4989"/>
                </a:lnTo>
                <a:lnTo>
                  <a:pt x="784" y="5033"/>
                </a:lnTo>
                <a:lnTo>
                  <a:pt x="748" y="5077"/>
                </a:lnTo>
                <a:lnTo>
                  <a:pt x="714" y="5122"/>
                </a:lnTo>
                <a:lnTo>
                  <a:pt x="679" y="5167"/>
                </a:lnTo>
                <a:lnTo>
                  <a:pt x="646" y="5213"/>
                </a:lnTo>
                <a:lnTo>
                  <a:pt x="613" y="5259"/>
                </a:lnTo>
                <a:lnTo>
                  <a:pt x="581" y="5306"/>
                </a:lnTo>
                <a:lnTo>
                  <a:pt x="550" y="5354"/>
                </a:lnTo>
                <a:lnTo>
                  <a:pt x="519" y="5402"/>
                </a:lnTo>
                <a:lnTo>
                  <a:pt x="490" y="5450"/>
                </a:lnTo>
                <a:lnTo>
                  <a:pt x="461" y="5499"/>
                </a:lnTo>
                <a:lnTo>
                  <a:pt x="434" y="5548"/>
                </a:lnTo>
                <a:lnTo>
                  <a:pt x="406" y="5598"/>
                </a:lnTo>
                <a:lnTo>
                  <a:pt x="379" y="5648"/>
                </a:lnTo>
                <a:lnTo>
                  <a:pt x="354" y="5698"/>
                </a:lnTo>
                <a:lnTo>
                  <a:pt x="329" y="5750"/>
                </a:lnTo>
                <a:lnTo>
                  <a:pt x="305" y="5802"/>
                </a:lnTo>
                <a:lnTo>
                  <a:pt x="282" y="5854"/>
                </a:lnTo>
                <a:lnTo>
                  <a:pt x="259" y="5906"/>
                </a:lnTo>
                <a:lnTo>
                  <a:pt x="239" y="5960"/>
                </a:lnTo>
                <a:lnTo>
                  <a:pt x="218" y="6013"/>
                </a:lnTo>
                <a:lnTo>
                  <a:pt x="198" y="6066"/>
                </a:lnTo>
                <a:lnTo>
                  <a:pt x="179" y="6120"/>
                </a:lnTo>
                <a:lnTo>
                  <a:pt x="161" y="6175"/>
                </a:lnTo>
                <a:lnTo>
                  <a:pt x="145" y="6230"/>
                </a:lnTo>
                <a:lnTo>
                  <a:pt x="128" y="6285"/>
                </a:lnTo>
                <a:lnTo>
                  <a:pt x="113" y="6341"/>
                </a:lnTo>
                <a:lnTo>
                  <a:pt x="99" y="6397"/>
                </a:lnTo>
                <a:lnTo>
                  <a:pt x="85" y="6454"/>
                </a:lnTo>
                <a:lnTo>
                  <a:pt x="74" y="6510"/>
                </a:lnTo>
                <a:lnTo>
                  <a:pt x="62" y="6566"/>
                </a:lnTo>
                <a:lnTo>
                  <a:pt x="51" y="6624"/>
                </a:lnTo>
                <a:lnTo>
                  <a:pt x="41" y="6681"/>
                </a:lnTo>
                <a:lnTo>
                  <a:pt x="33" y="6740"/>
                </a:lnTo>
                <a:lnTo>
                  <a:pt x="25" y="6798"/>
                </a:lnTo>
                <a:lnTo>
                  <a:pt x="18" y="6857"/>
                </a:lnTo>
                <a:lnTo>
                  <a:pt x="13" y="6915"/>
                </a:lnTo>
                <a:lnTo>
                  <a:pt x="9" y="6975"/>
                </a:lnTo>
                <a:lnTo>
                  <a:pt x="5" y="7034"/>
                </a:lnTo>
                <a:lnTo>
                  <a:pt x="3" y="7094"/>
                </a:lnTo>
                <a:lnTo>
                  <a:pt x="0" y="7153"/>
                </a:lnTo>
                <a:lnTo>
                  <a:pt x="0" y="7214"/>
                </a:lnTo>
                <a:lnTo>
                  <a:pt x="1" y="7295"/>
                </a:lnTo>
                <a:lnTo>
                  <a:pt x="4" y="7377"/>
                </a:lnTo>
                <a:lnTo>
                  <a:pt x="9" y="7457"/>
                </a:lnTo>
                <a:lnTo>
                  <a:pt x="15" y="7538"/>
                </a:lnTo>
                <a:lnTo>
                  <a:pt x="23" y="7618"/>
                </a:lnTo>
                <a:lnTo>
                  <a:pt x="34" y="7697"/>
                </a:lnTo>
                <a:lnTo>
                  <a:pt x="46" y="7776"/>
                </a:lnTo>
                <a:lnTo>
                  <a:pt x="60" y="7854"/>
                </a:lnTo>
                <a:lnTo>
                  <a:pt x="77" y="7932"/>
                </a:lnTo>
                <a:lnTo>
                  <a:pt x="93" y="8010"/>
                </a:lnTo>
                <a:lnTo>
                  <a:pt x="113" y="8086"/>
                </a:lnTo>
                <a:lnTo>
                  <a:pt x="134" y="8161"/>
                </a:lnTo>
                <a:lnTo>
                  <a:pt x="156" y="8236"/>
                </a:lnTo>
                <a:lnTo>
                  <a:pt x="181" y="8311"/>
                </a:lnTo>
                <a:lnTo>
                  <a:pt x="206" y="8385"/>
                </a:lnTo>
                <a:lnTo>
                  <a:pt x="234" y="8458"/>
                </a:lnTo>
                <a:lnTo>
                  <a:pt x="264" y="8530"/>
                </a:lnTo>
                <a:lnTo>
                  <a:pt x="294" y="8601"/>
                </a:lnTo>
                <a:lnTo>
                  <a:pt x="326" y="8671"/>
                </a:lnTo>
                <a:lnTo>
                  <a:pt x="361" y="8741"/>
                </a:lnTo>
                <a:lnTo>
                  <a:pt x="395" y="8810"/>
                </a:lnTo>
                <a:lnTo>
                  <a:pt x="433" y="8878"/>
                </a:lnTo>
                <a:lnTo>
                  <a:pt x="471" y="8946"/>
                </a:lnTo>
                <a:lnTo>
                  <a:pt x="511" y="9011"/>
                </a:lnTo>
                <a:lnTo>
                  <a:pt x="552" y="9077"/>
                </a:lnTo>
                <a:lnTo>
                  <a:pt x="595" y="9141"/>
                </a:lnTo>
                <a:lnTo>
                  <a:pt x="638" y="9205"/>
                </a:lnTo>
                <a:lnTo>
                  <a:pt x="684" y="9267"/>
                </a:lnTo>
                <a:lnTo>
                  <a:pt x="731" y="9329"/>
                </a:lnTo>
                <a:lnTo>
                  <a:pt x="779" y="9388"/>
                </a:lnTo>
                <a:lnTo>
                  <a:pt x="829" y="9448"/>
                </a:lnTo>
                <a:lnTo>
                  <a:pt x="880" y="9506"/>
                </a:lnTo>
                <a:lnTo>
                  <a:pt x="931" y="9564"/>
                </a:lnTo>
                <a:lnTo>
                  <a:pt x="984" y="9620"/>
                </a:lnTo>
                <a:lnTo>
                  <a:pt x="1039" y="9674"/>
                </a:lnTo>
                <a:lnTo>
                  <a:pt x="1095" y="9729"/>
                </a:lnTo>
                <a:lnTo>
                  <a:pt x="1151" y="9781"/>
                </a:lnTo>
                <a:lnTo>
                  <a:pt x="1210" y="9833"/>
                </a:lnTo>
                <a:lnTo>
                  <a:pt x="1269" y="9883"/>
                </a:lnTo>
                <a:lnTo>
                  <a:pt x="1329" y="9932"/>
                </a:lnTo>
                <a:lnTo>
                  <a:pt x="1390" y="9981"/>
                </a:lnTo>
                <a:lnTo>
                  <a:pt x="1453" y="10026"/>
                </a:lnTo>
                <a:lnTo>
                  <a:pt x="1517" y="10072"/>
                </a:lnTo>
                <a:lnTo>
                  <a:pt x="1581" y="10116"/>
                </a:lnTo>
                <a:lnTo>
                  <a:pt x="1647" y="10159"/>
                </a:lnTo>
                <a:lnTo>
                  <a:pt x="1714" y="10200"/>
                </a:lnTo>
                <a:lnTo>
                  <a:pt x="1781" y="10240"/>
                </a:lnTo>
                <a:lnTo>
                  <a:pt x="1850" y="10278"/>
                </a:lnTo>
                <a:lnTo>
                  <a:pt x="1919" y="10316"/>
                </a:lnTo>
                <a:lnTo>
                  <a:pt x="1990" y="10351"/>
                </a:lnTo>
                <a:lnTo>
                  <a:pt x="2061" y="10386"/>
                </a:lnTo>
                <a:lnTo>
                  <a:pt x="2133" y="10418"/>
                </a:lnTo>
                <a:lnTo>
                  <a:pt x="2206" y="10449"/>
                </a:lnTo>
                <a:lnTo>
                  <a:pt x="2280" y="10480"/>
                </a:lnTo>
                <a:lnTo>
                  <a:pt x="2354" y="10508"/>
                </a:lnTo>
                <a:lnTo>
                  <a:pt x="2430" y="10535"/>
                </a:lnTo>
                <a:lnTo>
                  <a:pt x="2507" y="10560"/>
                </a:lnTo>
                <a:lnTo>
                  <a:pt x="2583" y="10583"/>
                </a:lnTo>
                <a:lnTo>
                  <a:pt x="2661" y="10605"/>
                </a:lnTo>
                <a:lnTo>
                  <a:pt x="2740" y="10626"/>
                </a:lnTo>
                <a:lnTo>
                  <a:pt x="2819" y="10645"/>
                </a:lnTo>
                <a:lnTo>
                  <a:pt x="2898" y="10661"/>
                </a:lnTo>
                <a:lnTo>
                  <a:pt x="2979" y="10677"/>
                </a:lnTo>
                <a:lnTo>
                  <a:pt x="3060" y="10691"/>
                </a:lnTo>
                <a:lnTo>
                  <a:pt x="3079" y="10697"/>
                </a:lnTo>
                <a:lnTo>
                  <a:pt x="3099" y="10704"/>
                </a:lnTo>
                <a:lnTo>
                  <a:pt x="3120" y="10713"/>
                </a:lnTo>
                <a:lnTo>
                  <a:pt x="3141" y="10723"/>
                </a:lnTo>
                <a:lnTo>
                  <a:pt x="3162" y="10736"/>
                </a:lnTo>
                <a:lnTo>
                  <a:pt x="3185" y="10752"/>
                </a:lnTo>
                <a:lnTo>
                  <a:pt x="3211" y="10772"/>
                </a:lnTo>
                <a:lnTo>
                  <a:pt x="3238" y="10796"/>
                </a:lnTo>
                <a:lnTo>
                  <a:pt x="3266" y="10826"/>
                </a:lnTo>
                <a:lnTo>
                  <a:pt x="3297" y="10861"/>
                </a:lnTo>
                <a:lnTo>
                  <a:pt x="3331" y="10902"/>
                </a:lnTo>
                <a:lnTo>
                  <a:pt x="3367" y="10950"/>
                </a:lnTo>
                <a:lnTo>
                  <a:pt x="3406" y="11005"/>
                </a:lnTo>
                <a:lnTo>
                  <a:pt x="3448" y="11068"/>
                </a:lnTo>
                <a:lnTo>
                  <a:pt x="3494" y="11140"/>
                </a:lnTo>
                <a:lnTo>
                  <a:pt x="3543" y="11220"/>
                </a:lnTo>
                <a:lnTo>
                  <a:pt x="3567" y="11263"/>
                </a:lnTo>
                <a:lnTo>
                  <a:pt x="3593" y="11305"/>
                </a:lnTo>
                <a:lnTo>
                  <a:pt x="3619" y="11346"/>
                </a:lnTo>
                <a:lnTo>
                  <a:pt x="3645" y="11387"/>
                </a:lnTo>
                <a:lnTo>
                  <a:pt x="3672" y="11427"/>
                </a:lnTo>
                <a:lnTo>
                  <a:pt x="3700" y="11467"/>
                </a:lnTo>
                <a:lnTo>
                  <a:pt x="3730" y="11506"/>
                </a:lnTo>
                <a:lnTo>
                  <a:pt x="3759" y="11545"/>
                </a:lnTo>
                <a:lnTo>
                  <a:pt x="3789" y="11583"/>
                </a:lnTo>
                <a:lnTo>
                  <a:pt x="3820" y="11620"/>
                </a:lnTo>
                <a:lnTo>
                  <a:pt x="3852" y="11658"/>
                </a:lnTo>
                <a:lnTo>
                  <a:pt x="3883" y="11694"/>
                </a:lnTo>
                <a:lnTo>
                  <a:pt x="3916" y="11730"/>
                </a:lnTo>
                <a:lnTo>
                  <a:pt x="3950" y="11765"/>
                </a:lnTo>
                <a:lnTo>
                  <a:pt x="3983" y="11800"/>
                </a:lnTo>
                <a:lnTo>
                  <a:pt x="4018" y="11834"/>
                </a:lnTo>
                <a:lnTo>
                  <a:pt x="4053" y="11868"/>
                </a:lnTo>
                <a:lnTo>
                  <a:pt x="4089" y="11901"/>
                </a:lnTo>
                <a:lnTo>
                  <a:pt x="4125" y="11934"/>
                </a:lnTo>
                <a:lnTo>
                  <a:pt x="4162" y="11965"/>
                </a:lnTo>
                <a:lnTo>
                  <a:pt x="4199" y="11996"/>
                </a:lnTo>
                <a:lnTo>
                  <a:pt x="4237" y="12026"/>
                </a:lnTo>
                <a:lnTo>
                  <a:pt x="4276" y="12057"/>
                </a:lnTo>
                <a:lnTo>
                  <a:pt x="4314" y="12086"/>
                </a:lnTo>
                <a:lnTo>
                  <a:pt x="4353" y="12114"/>
                </a:lnTo>
                <a:lnTo>
                  <a:pt x="4393" y="12142"/>
                </a:lnTo>
                <a:lnTo>
                  <a:pt x="4433" y="12170"/>
                </a:lnTo>
                <a:lnTo>
                  <a:pt x="4474" y="12196"/>
                </a:lnTo>
                <a:lnTo>
                  <a:pt x="4515" y="12222"/>
                </a:lnTo>
                <a:lnTo>
                  <a:pt x="4557" y="12247"/>
                </a:lnTo>
                <a:lnTo>
                  <a:pt x="4598" y="12272"/>
                </a:lnTo>
                <a:lnTo>
                  <a:pt x="4640" y="12295"/>
                </a:lnTo>
                <a:lnTo>
                  <a:pt x="4683" y="12319"/>
                </a:lnTo>
                <a:lnTo>
                  <a:pt x="4726" y="12341"/>
                </a:lnTo>
                <a:lnTo>
                  <a:pt x="4770" y="12363"/>
                </a:lnTo>
                <a:lnTo>
                  <a:pt x="4813" y="12384"/>
                </a:lnTo>
                <a:lnTo>
                  <a:pt x="4857" y="12404"/>
                </a:lnTo>
                <a:lnTo>
                  <a:pt x="4902" y="12423"/>
                </a:lnTo>
                <a:lnTo>
                  <a:pt x="4946" y="12442"/>
                </a:lnTo>
                <a:lnTo>
                  <a:pt x="4992" y="12460"/>
                </a:lnTo>
                <a:lnTo>
                  <a:pt x="5037" y="12477"/>
                </a:lnTo>
                <a:lnTo>
                  <a:pt x="5083" y="12493"/>
                </a:lnTo>
                <a:lnTo>
                  <a:pt x="5128" y="12509"/>
                </a:lnTo>
                <a:lnTo>
                  <a:pt x="5175" y="12524"/>
                </a:lnTo>
                <a:lnTo>
                  <a:pt x="5221" y="12538"/>
                </a:lnTo>
                <a:lnTo>
                  <a:pt x="5268" y="12552"/>
                </a:lnTo>
                <a:lnTo>
                  <a:pt x="5314" y="12564"/>
                </a:lnTo>
                <a:lnTo>
                  <a:pt x="5361" y="12576"/>
                </a:lnTo>
                <a:lnTo>
                  <a:pt x="5409" y="12586"/>
                </a:lnTo>
                <a:lnTo>
                  <a:pt x="5456" y="12597"/>
                </a:lnTo>
                <a:lnTo>
                  <a:pt x="5503" y="12606"/>
                </a:lnTo>
                <a:lnTo>
                  <a:pt x="5551" y="12614"/>
                </a:lnTo>
                <a:lnTo>
                  <a:pt x="5599" y="12622"/>
                </a:lnTo>
                <a:lnTo>
                  <a:pt x="5647" y="12628"/>
                </a:lnTo>
                <a:lnTo>
                  <a:pt x="5695" y="12634"/>
                </a:lnTo>
                <a:lnTo>
                  <a:pt x="5743" y="12639"/>
                </a:lnTo>
                <a:lnTo>
                  <a:pt x="5791" y="12643"/>
                </a:lnTo>
                <a:lnTo>
                  <a:pt x="5839" y="12646"/>
                </a:lnTo>
                <a:lnTo>
                  <a:pt x="5888" y="12649"/>
                </a:lnTo>
                <a:lnTo>
                  <a:pt x="5936" y="12650"/>
                </a:lnTo>
                <a:lnTo>
                  <a:pt x="5985" y="12650"/>
                </a:lnTo>
                <a:lnTo>
                  <a:pt x="6033" y="12650"/>
                </a:lnTo>
                <a:lnTo>
                  <a:pt x="6082" y="12649"/>
                </a:lnTo>
                <a:lnTo>
                  <a:pt x="6130" y="12647"/>
                </a:lnTo>
                <a:lnTo>
                  <a:pt x="6174" y="12641"/>
                </a:lnTo>
                <a:lnTo>
                  <a:pt x="6217" y="12634"/>
                </a:lnTo>
                <a:lnTo>
                  <a:pt x="6260" y="12627"/>
                </a:lnTo>
                <a:lnTo>
                  <a:pt x="6303" y="12620"/>
                </a:lnTo>
                <a:lnTo>
                  <a:pt x="6345" y="12611"/>
                </a:lnTo>
                <a:lnTo>
                  <a:pt x="6388" y="12602"/>
                </a:lnTo>
                <a:lnTo>
                  <a:pt x="6430" y="12593"/>
                </a:lnTo>
                <a:lnTo>
                  <a:pt x="6473" y="12582"/>
                </a:lnTo>
                <a:lnTo>
                  <a:pt x="6515" y="12571"/>
                </a:lnTo>
                <a:lnTo>
                  <a:pt x="6556" y="12559"/>
                </a:lnTo>
                <a:lnTo>
                  <a:pt x="6598" y="12548"/>
                </a:lnTo>
                <a:lnTo>
                  <a:pt x="6640" y="12534"/>
                </a:lnTo>
                <a:lnTo>
                  <a:pt x="6682" y="12520"/>
                </a:lnTo>
                <a:lnTo>
                  <a:pt x="6722" y="12507"/>
                </a:lnTo>
                <a:lnTo>
                  <a:pt x="6763" y="12492"/>
                </a:lnTo>
                <a:lnTo>
                  <a:pt x="6804" y="12477"/>
                </a:lnTo>
                <a:lnTo>
                  <a:pt x="6845" y="12461"/>
                </a:lnTo>
                <a:lnTo>
                  <a:pt x="6884" y="12444"/>
                </a:lnTo>
                <a:lnTo>
                  <a:pt x="6924" y="12426"/>
                </a:lnTo>
                <a:lnTo>
                  <a:pt x="6964" y="12409"/>
                </a:lnTo>
                <a:lnTo>
                  <a:pt x="7003" y="12390"/>
                </a:lnTo>
                <a:lnTo>
                  <a:pt x="7042" y="12371"/>
                </a:lnTo>
                <a:lnTo>
                  <a:pt x="7081" y="12351"/>
                </a:lnTo>
                <a:lnTo>
                  <a:pt x="7119" y="12331"/>
                </a:lnTo>
                <a:lnTo>
                  <a:pt x="7157" y="12311"/>
                </a:lnTo>
                <a:lnTo>
                  <a:pt x="7194" y="12290"/>
                </a:lnTo>
                <a:lnTo>
                  <a:pt x="7232" y="12268"/>
                </a:lnTo>
                <a:lnTo>
                  <a:pt x="7269" y="12245"/>
                </a:lnTo>
                <a:lnTo>
                  <a:pt x="7305" y="12222"/>
                </a:lnTo>
                <a:lnTo>
                  <a:pt x="7342" y="12199"/>
                </a:lnTo>
                <a:lnTo>
                  <a:pt x="7377" y="12175"/>
                </a:lnTo>
                <a:lnTo>
                  <a:pt x="7413" y="12150"/>
                </a:lnTo>
                <a:lnTo>
                  <a:pt x="7447" y="12125"/>
                </a:lnTo>
                <a:lnTo>
                  <a:pt x="7482" y="12099"/>
                </a:lnTo>
                <a:lnTo>
                  <a:pt x="7516" y="12072"/>
                </a:lnTo>
                <a:lnTo>
                  <a:pt x="7549" y="12045"/>
                </a:lnTo>
                <a:lnTo>
                  <a:pt x="7582" y="12018"/>
                </a:lnTo>
                <a:lnTo>
                  <a:pt x="7615" y="11990"/>
                </a:lnTo>
                <a:lnTo>
                  <a:pt x="7647" y="11962"/>
                </a:lnTo>
                <a:lnTo>
                  <a:pt x="7679" y="11932"/>
                </a:lnTo>
                <a:lnTo>
                  <a:pt x="7709" y="11903"/>
                </a:lnTo>
                <a:lnTo>
                  <a:pt x="7741" y="11873"/>
                </a:lnTo>
                <a:lnTo>
                  <a:pt x="7771" y="11843"/>
                </a:lnTo>
                <a:lnTo>
                  <a:pt x="7800" y="11811"/>
                </a:lnTo>
                <a:lnTo>
                  <a:pt x="7829" y="11780"/>
                </a:lnTo>
                <a:lnTo>
                  <a:pt x="7858" y="11748"/>
                </a:lnTo>
                <a:lnTo>
                  <a:pt x="7886" y="11715"/>
                </a:lnTo>
                <a:lnTo>
                  <a:pt x="7913" y="11683"/>
                </a:lnTo>
                <a:lnTo>
                  <a:pt x="7939" y="11649"/>
                </a:lnTo>
                <a:lnTo>
                  <a:pt x="7965" y="11615"/>
                </a:lnTo>
                <a:lnTo>
                  <a:pt x="7991" y="11581"/>
                </a:lnTo>
                <a:lnTo>
                  <a:pt x="8016" y="11546"/>
                </a:lnTo>
                <a:lnTo>
                  <a:pt x="8040" y="11511"/>
                </a:lnTo>
                <a:lnTo>
                  <a:pt x="8063" y="11474"/>
                </a:lnTo>
                <a:lnTo>
                  <a:pt x="8086" y="11438"/>
                </a:lnTo>
                <a:lnTo>
                  <a:pt x="8109" y="11401"/>
                </a:lnTo>
                <a:lnTo>
                  <a:pt x="8130" y="11364"/>
                </a:lnTo>
                <a:lnTo>
                  <a:pt x="8151" y="11327"/>
                </a:lnTo>
                <a:lnTo>
                  <a:pt x="8172" y="11288"/>
                </a:lnTo>
                <a:lnTo>
                  <a:pt x="8191" y="11249"/>
                </a:lnTo>
                <a:lnTo>
                  <a:pt x="8209" y="11211"/>
                </a:lnTo>
                <a:lnTo>
                  <a:pt x="8228" y="11171"/>
                </a:lnTo>
                <a:lnTo>
                  <a:pt x="8245" y="11131"/>
                </a:lnTo>
                <a:lnTo>
                  <a:pt x="8262" y="11091"/>
                </a:lnTo>
                <a:lnTo>
                  <a:pt x="8288" y="11021"/>
                </a:lnTo>
                <a:lnTo>
                  <a:pt x="8312" y="10950"/>
                </a:lnTo>
                <a:lnTo>
                  <a:pt x="8334" y="10879"/>
                </a:lnTo>
                <a:lnTo>
                  <a:pt x="8354" y="10808"/>
                </a:lnTo>
                <a:lnTo>
                  <a:pt x="8371" y="10737"/>
                </a:lnTo>
                <a:lnTo>
                  <a:pt x="8387" y="10665"/>
                </a:lnTo>
                <a:lnTo>
                  <a:pt x="8401" y="10594"/>
                </a:lnTo>
                <a:lnTo>
                  <a:pt x="8412" y="10522"/>
                </a:lnTo>
                <a:lnTo>
                  <a:pt x="8421" y="10449"/>
                </a:lnTo>
                <a:lnTo>
                  <a:pt x="8429" y="10377"/>
                </a:lnTo>
                <a:lnTo>
                  <a:pt x="8434" y="10305"/>
                </a:lnTo>
                <a:lnTo>
                  <a:pt x="8437" y="10233"/>
                </a:lnTo>
                <a:lnTo>
                  <a:pt x="8438" y="10161"/>
                </a:lnTo>
                <a:lnTo>
                  <a:pt x="8437" y="10089"/>
                </a:lnTo>
                <a:lnTo>
                  <a:pt x="8433" y="10017"/>
                </a:lnTo>
                <a:lnTo>
                  <a:pt x="8428" y="9946"/>
                </a:lnTo>
                <a:lnTo>
                  <a:pt x="8419" y="9874"/>
                </a:lnTo>
                <a:lnTo>
                  <a:pt x="8410" y="9803"/>
                </a:lnTo>
                <a:lnTo>
                  <a:pt x="8397" y="9732"/>
                </a:lnTo>
                <a:lnTo>
                  <a:pt x="8383" y="9661"/>
                </a:lnTo>
                <a:lnTo>
                  <a:pt x="8366" y="9591"/>
                </a:lnTo>
                <a:lnTo>
                  <a:pt x="8347" y="9521"/>
                </a:lnTo>
                <a:lnTo>
                  <a:pt x="8326" y="9451"/>
                </a:lnTo>
                <a:lnTo>
                  <a:pt x="8302" y="9381"/>
                </a:lnTo>
                <a:lnTo>
                  <a:pt x="8276" y="9312"/>
                </a:lnTo>
                <a:lnTo>
                  <a:pt x="8249" y="9244"/>
                </a:lnTo>
                <a:lnTo>
                  <a:pt x="8218" y="9176"/>
                </a:lnTo>
                <a:lnTo>
                  <a:pt x="8185" y="9108"/>
                </a:lnTo>
                <a:lnTo>
                  <a:pt x="8151" y="9042"/>
                </a:lnTo>
                <a:lnTo>
                  <a:pt x="8113" y="8975"/>
                </a:lnTo>
                <a:lnTo>
                  <a:pt x="8074" y="8909"/>
                </a:lnTo>
                <a:lnTo>
                  <a:pt x="8032" y="8844"/>
                </a:lnTo>
                <a:lnTo>
                  <a:pt x="8002" y="8803"/>
                </a:lnTo>
                <a:lnTo>
                  <a:pt x="7970" y="8765"/>
                </a:lnTo>
                <a:lnTo>
                  <a:pt x="7939" y="8726"/>
                </a:lnTo>
                <a:lnTo>
                  <a:pt x="7908" y="8689"/>
                </a:lnTo>
                <a:lnTo>
                  <a:pt x="7875" y="8652"/>
                </a:lnTo>
                <a:lnTo>
                  <a:pt x="7842" y="8617"/>
                </a:lnTo>
                <a:lnTo>
                  <a:pt x="7807" y="8581"/>
                </a:lnTo>
                <a:lnTo>
                  <a:pt x="7774" y="8548"/>
                </a:lnTo>
                <a:lnTo>
                  <a:pt x="7738" y="8514"/>
                </a:lnTo>
                <a:lnTo>
                  <a:pt x="7703" y="8482"/>
                </a:lnTo>
                <a:lnTo>
                  <a:pt x="7667" y="8450"/>
                </a:lnTo>
                <a:lnTo>
                  <a:pt x="7631" y="8420"/>
                </a:lnTo>
                <a:lnTo>
                  <a:pt x="7593" y="8390"/>
                </a:lnTo>
                <a:lnTo>
                  <a:pt x="7556" y="8362"/>
                </a:lnTo>
                <a:lnTo>
                  <a:pt x="7518" y="8333"/>
                </a:lnTo>
                <a:lnTo>
                  <a:pt x="7480" y="8306"/>
                </a:lnTo>
                <a:lnTo>
                  <a:pt x="7441" y="8280"/>
                </a:lnTo>
                <a:lnTo>
                  <a:pt x="7401" y="8255"/>
                </a:lnTo>
                <a:lnTo>
                  <a:pt x="7362" y="8231"/>
                </a:lnTo>
                <a:lnTo>
                  <a:pt x="7322" y="8208"/>
                </a:lnTo>
                <a:lnTo>
                  <a:pt x="7281" y="8185"/>
                </a:lnTo>
                <a:lnTo>
                  <a:pt x="7240" y="8164"/>
                </a:lnTo>
                <a:lnTo>
                  <a:pt x="7200" y="8143"/>
                </a:lnTo>
                <a:lnTo>
                  <a:pt x="7158" y="8124"/>
                </a:lnTo>
                <a:lnTo>
                  <a:pt x="7116" y="8105"/>
                </a:lnTo>
                <a:lnTo>
                  <a:pt x="7073" y="8087"/>
                </a:lnTo>
                <a:lnTo>
                  <a:pt x="7032" y="8070"/>
                </a:lnTo>
                <a:lnTo>
                  <a:pt x="6989" y="8055"/>
                </a:lnTo>
                <a:lnTo>
                  <a:pt x="6945" y="8040"/>
                </a:lnTo>
                <a:lnTo>
                  <a:pt x="6902" y="8026"/>
                </a:lnTo>
                <a:lnTo>
                  <a:pt x="6858" y="8013"/>
                </a:lnTo>
                <a:lnTo>
                  <a:pt x="6814" y="8001"/>
                </a:lnTo>
                <a:lnTo>
                  <a:pt x="6770" y="7990"/>
                </a:lnTo>
                <a:lnTo>
                  <a:pt x="6727" y="7980"/>
                </a:lnTo>
                <a:lnTo>
                  <a:pt x="6682" y="7971"/>
                </a:lnTo>
                <a:lnTo>
                  <a:pt x="6638" y="7964"/>
                </a:lnTo>
                <a:lnTo>
                  <a:pt x="6593" y="7956"/>
                </a:lnTo>
                <a:lnTo>
                  <a:pt x="6548" y="7950"/>
                </a:lnTo>
                <a:lnTo>
                  <a:pt x="6503" y="7945"/>
                </a:lnTo>
                <a:lnTo>
                  <a:pt x="6458" y="7941"/>
                </a:lnTo>
                <a:lnTo>
                  <a:pt x="6413" y="7938"/>
                </a:lnTo>
                <a:lnTo>
                  <a:pt x="6367" y="7936"/>
                </a:lnTo>
                <a:lnTo>
                  <a:pt x="6322" y="7935"/>
                </a:lnTo>
                <a:lnTo>
                  <a:pt x="6277" y="7935"/>
                </a:lnTo>
                <a:lnTo>
                  <a:pt x="6232" y="7936"/>
                </a:lnTo>
                <a:lnTo>
                  <a:pt x="6187" y="7938"/>
                </a:lnTo>
                <a:lnTo>
                  <a:pt x="6141" y="7941"/>
                </a:lnTo>
                <a:lnTo>
                  <a:pt x="6096" y="7945"/>
                </a:lnTo>
                <a:lnTo>
                  <a:pt x="6050" y="7950"/>
                </a:lnTo>
                <a:lnTo>
                  <a:pt x="6005" y="7955"/>
                </a:lnTo>
                <a:lnTo>
                  <a:pt x="5959" y="7963"/>
                </a:lnTo>
                <a:lnTo>
                  <a:pt x="5914" y="7971"/>
                </a:lnTo>
                <a:lnTo>
                  <a:pt x="5869" y="7980"/>
                </a:lnTo>
                <a:lnTo>
                  <a:pt x="5824" y="7991"/>
                </a:lnTo>
                <a:lnTo>
                  <a:pt x="5779" y="8002"/>
                </a:lnTo>
                <a:lnTo>
                  <a:pt x="5735" y="8015"/>
                </a:lnTo>
                <a:lnTo>
                  <a:pt x="5690" y="8029"/>
                </a:lnTo>
                <a:lnTo>
                  <a:pt x="5645" y="8042"/>
                </a:lnTo>
                <a:lnTo>
                  <a:pt x="5601" y="8058"/>
                </a:lnTo>
                <a:lnTo>
                  <a:pt x="5556" y="8074"/>
                </a:lnTo>
                <a:lnTo>
                  <a:pt x="5512" y="8092"/>
                </a:lnTo>
                <a:lnTo>
                  <a:pt x="5468" y="8112"/>
                </a:lnTo>
                <a:lnTo>
                  <a:pt x="5425" y="8132"/>
                </a:lnTo>
                <a:lnTo>
                  <a:pt x="5382" y="8153"/>
                </a:lnTo>
                <a:lnTo>
                  <a:pt x="5344" y="8172"/>
                </a:lnTo>
                <a:lnTo>
                  <a:pt x="5307" y="8192"/>
                </a:lnTo>
                <a:lnTo>
                  <a:pt x="5271" y="8213"/>
                </a:lnTo>
                <a:lnTo>
                  <a:pt x="5234" y="8235"/>
                </a:lnTo>
                <a:lnTo>
                  <a:pt x="5199" y="8258"/>
                </a:lnTo>
                <a:lnTo>
                  <a:pt x="5164" y="8282"/>
                </a:lnTo>
                <a:lnTo>
                  <a:pt x="5130" y="8306"/>
                </a:lnTo>
                <a:lnTo>
                  <a:pt x="5096" y="8332"/>
                </a:lnTo>
                <a:lnTo>
                  <a:pt x="5063" y="8359"/>
                </a:lnTo>
                <a:lnTo>
                  <a:pt x="5031" y="8385"/>
                </a:lnTo>
                <a:lnTo>
                  <a:pt x="4998" y="8413"/>
                </a:lnTo>
                <a:lnTo>
                  <a:pt x="4967" y="8441"/>
                </a:lnTo>
                <a:lnTo>
                  <a:pt x="4937" y="8470"/>
                </a:lnTo>
                <a:lnTo>
                  <a:pt x="4906" y="8500"/>
                </a:lnTo>
                <a:lnTo>
                  <a:pt x="4877" y="8530"/>
                </a:lnTo>
                <a:lnTo>
                  <a:pt x="4849" y="8561"/>
                </a:lnTo>
                <a:lnTo>
                  <a:pt x="4821" y="8594"/>
                </a:lnTo>
                <a:lnTo>
                  <a:pt x="4794" y="8625"/>
                </a:lnTo>
                <a:lnTo>
                  <a:pt x="4766" y="8658"/>
                </a:lnTo>
                <a:lnTo>
                  <a:pt x="4740" y="8692"/>
                </a:lnTo>
                <a:lnTo>
                  <a:pt x="4715" y="8726"/>
                </a:lnTo>
                <a:lnTo>
                  <a:pt x="4691" y="8761"/>
                </a:lnTo>
                <a:lnTo>
                  <a:pt x="4667" y="8795"/>
                </a:lnTo>
                <a:lnTo>
                  <a:pt x="4644" y="8832"/>
                </a:lnTo>
                <a:lnTo>
                  <a:pt x="4622" y="8867"/>
                </a:lnTo>
                <a:lnTo>
                  <a:pt x="4600" y="8904"/>
                </a:lnTo>
                <a:lnTo>
                  <a:pt x="4580" y="8941"/>
                </a:lnTo>
                <a:lnTo>
                  <a:pt x="4560" y="8978"/>
                </a:lnTo>
                <a:lnTo>
                  <a:pt x="4541" y="9017"/>
                </a:lnTo>
                <a:lnTo>
                  <a:pt x="4523" y="9054"/>
                </a:lnTo>
                <a:lnTo>
                  <a:pt x="4505" y="9093"/>
                </a:lnTo>
                <a:lnTo>
                  <a:pt x="4489" y="9132"/>
                </a:lnTo>
                <a:lnTo>
                  <a:pt x="4473" y="9171"/>
                </a:lnTo>
                <a:lnTo>
                  <a:pt x="4458" y="9211"/>
                </a:lnTo>
                <a:lnTo>
                  <a:pt x="4444" y="9250"/>
                </a:lnTo>
                <a:lnTo>
                  <a:pt x="4430" y="9291"/>
                </a:lnTo>
                <a:lnTo>
                  <a:pt x="4419" y="9332"/>
                </a:lnTo>
                <a:lnTo>
                  <a:pt x="4407" y="9373"/>
                </a:lnTo>
                <a:lnTo>
                  <a:pt x="4397" y="9413"/>
                </a:lnTo>
                <a:lnTo>
                  <a:pt x="4387" y="9454"/>
                </a:lnTo>
                <a:lnTo>
                  <a:pt x="4378" y="9496"/>
                </a:lnTo>
                <a:lnTo>
                  <a:pt x="4371" y="9538"/>
                </a:lnTo>
                <a:lnTo>
                  <a:pt x="4363" y="9579"/>
                </a:lnTo>
                <a:lnTo>
                  <a:pt x="4358" y="9621"/>
                </a:lnTo>
                <a:lnTo>
                  <a:pt x="4353" y="9663"/>
                </a:lnTo>
                <a:lnTo>
                  <a:pt x="4349" y="9705"/>
                </a:lnTo>
                <a:lnTo>
                  <a:pt x="4347" y="9747"/>
                </a:lnTo>
                <a:lnTo>
                  <a:pt x="4345" y="9789"/>
                </a:lnTo>
                <a:lnTo>
                  <a:pt x="4344" y="9831"/>
                </a:lnTo>
                <a:lnTo>
                  <a:pt x="4344" y="9874"/>
                </a:lnTo>
                <a:lnTo>
                  <a:pt x="4346" y="9916"/>
                </a:lnTo>
                <a:lnTo>
                  <a:pt x="4348" y="9959"/>
                </a:lnTo>
                <a:lnTo>
                  <a:pt x="4351" y="10000"/>
                </a:lnTo>
                <a:lnTo>
                  <a:pt x="4355" y="10042"/>
                </a:lnTo>
                <a:lnTo>
                  <a:pt x="4360" y="10085"/>
                </a:lnTo>
                <a:lnTo>
                  <a:pt x="4368" y="10127"/>
                </a:lnTo>
                <a:lnTo>
                  <a:pt x="4375" y="10168"/>
                </a:lnTo>
                <a:lnTo>
                  <a:pt x="4383" y="10210"/>
                </a:lnTo>
                <a:lnTo>
                  <a:pt x="4394" y="10252"/>
                </a:lnTo>
                <a:lnTo>
                  <a:pt x="4404" y="10294"/>
                </a:lnTo>
                <a:lnTo>
                  <a:pt x="4417" y="10335"/>
                </a:lnTo>
                <a:lnTo>
                  <a:pt x="4430" y="10375"/>
                </a:lnTo>
                <a:lnTo>
                  <a:pt x="4444" y="10417"/>
                </a:lnTo>
                <a:lnTo>
                  <a:pt x="4459" y="10457"/>
                </a:lnTo>
                <a:lnTo>
                  <a:pt x="4474" y="10489"/>
                </a:lnTo>
                <a:lnTo>
                  <a:pt x="4488" y="10522"/>
                </a:lnTo>
                <a:lnTo>
                  <a:pt x="4503" y="10553"/>
                </a:lnTo>
                <a:lnTo>
                  <a:pt x="4519" y="10584"/>
                </a:lnTo>
                <a:lnTo>
                  <a:pt x="4536" y="10614"/>
                </a:lnTo>
                <a:lnTo>
                  <a:pt x="4552" y="10646"/>
                </a:lnTo>
                <a:lnTo>
                  <a:pt x="4570" y="10675"/>
                </a:lnTo>
                <a:lnTo>
                  <a:pt x="4589" y="10705"/>
                </a:lnTo>
                <a:lnTo>
                  <a:pt x="4608" y="10735"/>
                </a:lnTo>
                <a:lnTo>
                  <a:pt x="4627" y="10763"/>
                </a:lnTo>
                <a:lnTo>
                  <a:pt x="4646" y="10791"/>
                </a:lnTo>
                <a:lnTo>
                  <a:pt x="4667" y="10819"/>
                </a:lnTo>
                <a:lnTo>
                  <a:pt x="4688" y="10846"/>
                </a:lnTo>
                <a:lnTo>
                  <a:pt x="4710" y="10873"/>
                </a:lnTo>
                <a:lnTo>
                  <a:pt x="4732" y="10901"/>
                </a:lnTo>
                <a:lnTo>
                  <a:pt x="4755" y="10927"/>
                </a:lnTo>
                <a:lnTo>
                  <a:pt x="4778" y="10952"/>
                </a:lnTo>
                <a:lnTo>
                  <a:pt x="4802" y="10977"/>
                </a:lnTo>
                <a:lnTo>
                  <a:pt x="4826" y="11002"/>
                </a:lnTo>
                <a:lnTo>
                  <a:pt x="4851" y="11026"/>
                </a:lnTo>
                <a:lnTo>
                  <a:pt x="4876" y="11049"/>
                </a:lnTo>
                <a:lnTo>
                  <a:pt x="4901" y="11072"/>
                </a:lnTo>
                <a:lnTo>
                  <a:pt x="4927" y="11095"/>
                </a:lnTo>
                <a:lnTo>
                  <a:pt x="4954" y="11117"/>
                </a:lnTo>
                <a:lnTo>
                  <a:pt x="4981" y="11138"/>
                </a:lnTo>
                <a:lnTo>
                  <a:pt x="5008" y="11159"/>
                </a:lnTo>
                <a:lnTo>
                  <a:pt x="5036" y="11179"/>
                </a:lnTo>
                <a:lnTo>
                  <a:pt x="5064" y="11198"/>
                </a:lnTo>
                <a:lnTo>
                  <a:pt x="5092" y="11218"/>
                </a:lnTo>
                <a:lnTo>
                  <a:pt x="5122" y="11236"/>
                </a:lnTo>
                <a:lnTo>
                  <a:pt x="5151" y="11254"/>
                </a:lnTo>
                <a:lnTo>
                  <a:pt x="5180" y="11271"/>
                </a:lnTo>
                <a:lnTo>
                  <a:pt x="5209" y="11288"/>
                </a:lnTo>
                <a:lnTo>
                  <a:pt x="5240" y="11304"/>
                </a:lnTo>
                <a:lnTo>
                  <a:pt x="5271" y="11319"/>
                </a:lnTo>
                <a:lnTo>
                  <a:pt x="5301" y="11333"/>
                </a:lnTo>
                <a:lnTo>
                  <a:pt x="5332" y="11348"/>
                </a:lnTo>
                <a:lnTo>
                  <a:pt x="5364" y="11361"/>
                </a:lnTo>
                <a:lnTo>
                  <a:pt x="5395" y="11374"/>
                </a:lnTo>
                <a:lnTo>
                  <a:pt x="5428" y="11385"/>
                </a:lnTo>
                <a:lnTo>
                  <a:pt x="5460" y="11397"/>
                </a:lnTo>
                <a:lnTo>
                  <a:pt x="5492" y="11407"/>
                </a:lnTo>
                <a:lnTo>
                  <a:pt x="5525" y="11417"/>
                </a:lnTo>
                <a:lnTo>
                  <a:pt x="5558" y="11426"/>
                </a:lnTo>
                <a:lnTo>
                  <a:pt x="5590" y="11433"/>
                </a:lnTo>
                <a:lnTo>
                  <a:pt x="5624" y="11442"/>
                </a:lnTo>
                <a:lnTo>
                  <a:pt x="5657" y="11448"/>
                </a:lnTo>
                <a:lnTo>
                  <a:pt x="5692" y="11454"/>
                </a:lnTo>
                <a:lnTo>
                  <a:pt x="5725" y="11459"/>
                </a:lnTo>
                <a:lnTo>
                  <a:pt x="5759" y="11464"/>
                </a:lnTo>
                <a:lnTo>
                  <a:pt x="5793" y="11467"/>
                </a:lnTo>
                <a:lnTo>
                  <a:pt x="5827" y="11470"/>
                </a:lnTo>
                <a:lnTo>
                  <a:pt x="5862" y="11472"/>
                </a:lnTo>
                <a:lnTo>
                  <a:pt x="5896" y="11473"/>
                </a:lnTo>
                <a:lnTo>
                  <a:pt x="5931" y="11473"/>
                </a:lnTo>
                <a:lnTo>
                  <a:pt x="5965" y="11473"/>
                </a:lnTo>
                <a:lnTo>
                  <a:pt x="6001" y="11471"/>
                </a:lnTo>
                <a:lnTo>
                  <a:pt x="6035" y="11469"/>
                </a:lnTo>
                <a:lnTo>
                  <a:pt x="6071" y="11466"/>
                </a:lnTo>
                <a:lnTo>
                  <a:pt x="6105" y="11461"/>
                </a:lnTo>
                <a:lnTo>
                  <a:pt x="6141" y="11457"/>
                </a:lnTo>
                <a:lnTo>
                  <a:pt x="6175" y="11451"/>
                </a:lnTo>
                <a:lnTo>
                  <a:pt x="6211" y="11445"/>
                </a:lnTo>
                <a:lnTo>
                  <a:pt x="6246" y="11436"/>
                </a:lnTo>
                <a:lnTo>
                  <a:pt x="6279" y="11426"/>
                </a:lnTo>
                <a:lnTo>
                  <a:pt x="6310" y="11413"/>
                </a:lnTo>
                <a:lnTo>
                  <a:pt x="6341" y="11401"/>
                </a:lnTo>
                <a:lnTo>
                  <a:pt x="6373" y="11387"/>
                </a:lnTo>
                <a:lnTo>
                  <a:pt x="6403" y="11374"/>
                </a:lnTo>
                <a:lnTo>
                  <a:pt x="6434" y="11359"/>
                </a:lnTo>
                <a:lnTo>
                  <a:pt x="6463" y="11343"/>
                </a:lnTo>
                <a:lnTo>
                  <a:pt x="6494" y="11327"/>
                </a:lnTo>
                <a:lnTo>
                  <a:pt x="6522" y="11310"/>
                </a:lnTo>
                <a:lnTo>
                  <a:pt x="6551" y="11293"/>
                </a:lnTo>
                <a:lnTo>
                  <a:pt x="6579" y="11275"/>
                </a:lnTo>
                <a:lnTo>
                  <a:pt x="6606" y="11256"/>
                </a:lnTo>
                <a:lnTo>
                  <a:pt x="6635" y="11237"/>
                </a:lnTo>
                <a:lnTo>
                  <a:pt x="6661" y="11217"/>
                </a:lnTo>
                <a:lnTo>
                  <a:pt x="6687" y="11196"/>
                </a:lnTo>
                <a:lnTo>
                  <a:pt x="6713" y="11175"/>
                </a:lnTo>
                <a:lnTo>
                  <a:pt x="6738" y="11154"/>
                </a:lnTo>
                <a:lnTo>
                  <a:pt x="6763" y="11132"/>
                </a:lnTo>
                <a:lnTo>
                  <a:pt x="6787" y="11110"/>
                </a:lnTo>
                <a:lnTo>
                  <a:pt x="6810" y="11087"/>
                </a:lnTo>
                <a:lnTo>
                  <a:pt x="6833" y="11063"/>
                </a:lnTo>
                <a:lnTo>
                  <a:pt x="6856" y="11038"/>
                </a:lnTo>
                <a:lnTo>
                  <a:pt x="6878" y="11014"/>
                </a:lnTo>
                <a:lnTo>
                  <a:pt x="6899" y="10989"/>
                </a:lnTo>
                <a:lnTo>
                  <a:pt x="6920" y="10963"/>
                </a:lnTo>
                <a:lnTo>
                  <a:pt x="6940" y="10938"/>
                </a:lnTo>
                <a:lnTo>
                  <a:pt x="6958" y="10911"/>
                </a:lnTo>
                <a:lnTo>
                  <a:pt x="6977" y="10885"/>
                </a:lnTo>
                <a:lnTo>
                  <a:pt x="6995" y="10858"/>
                </a:lnTo>
                <a:lnTo>
                  <a:pt x="7013" y="10831"/>
                </a:lnTo>
                <a:lnTo>
                  <a:pt x="7029" y="10802"/>
                </a:lnTo>
                <a:lnTo>
                  <a:pt x="7045" y="10774"/>
                </a:lnTo>
                <a:lnTo>
                  <a:pt x="7060" y="10746"/>
                </a:lnTo>
                <a:lnTo>
                  <a:pt x="7074" y="10717"/>
                </a:lnTo>
                <a:lnTo>
                  <a:pt x="7088" y="10688"/>
                </a:lnTo>
                <a:lnTo>
                  <a:pt x="7101" y="10658"/>
                </a:lnTo>
                <a:lnTo>
                  <a:pt x="7113" y="10628"/>
                </a:lnTo>
                <a:lnTo>
                  <a:pt x="7124" y="10599"/>
                </a:lnTo>
                <a:lnTo>
                  <a:pt x="7136" y="10569"/>
                </a:lnTo>
                <a:lnTo>
                  <a:pt x="7145" y="10537"/>
                </a:lnTo>
                <a:lnTo>
                  <a:pt x="7155" y="10507"/>
                </a:lnTo>
                <a:lnTo>
                  <a:pt x="7162" y="10476"/>
                </a:lnTo>
                <a:lnTo>
                  <a:pt x="7169" y="10444"/>
                </a:lnTo>
                <a:lnTo>
                  <a:pt x="7177" y="10413"/>
                </a:lnTo>
                <a:lnTo>
                  <a:pt x="7182" y="10382"/>
                </a:lnTo>
                <a:lnTo>
                  <a:pt x="7187" y="10350"/>
                </a:lnTo>
                <a:lnTo>
                  <a:pt x="7190" y="10318"/>
                </a:lnTo>
                <a:lnTo>
                  <a:pt x="7193" y="10287"/>
                </a:lnTo>
                <a:lnTo>
                  <a:pt x="7195" y="10254"/>
                </a:lnTo>
                <a:lnTo>
                  <a:pt x="7197" y="10222"/>
                </a:lnTo>
                <a:lnTo>
                  <a:pt x="7198" y="10189"/>
                </a:lnTo>
                <a:lnTo>
                  <a:pt x="7197" y="10157"/>
                </a:lnTo>
                <a:lnTo>
                  <a:pt x="7194" y="10125"/>
                </a:lnTo>
                <a:lnTo>
                  <a:pt x="7192" y="10092"/>
                </a:lnTo>
                <a:lnTo>
                  <a:pt x="7188" y="10060"/>
                </a:lnTo>
                <a:lnTo>
                  <a:pt x="7184" y="10026"/>
                </a:lnTo>
                <a:lnTo>
                  <a:pt x="7179" y="9994"/>
                </a:lnTo>
                <a:lnTo>
                  <a:pt x="7171" y="9962"/>
                </a:lnTo>
                <a:lnTo>
                  <a:pt x="7164" y="9928"/>
                </a:lnTo>
                <a:lnTo>
                  <a:pt x="7156" y="9896"/>
                </a:lnTo>
                <a:lnTo>
                  <a:pt x="7145" y="9864"/>
                </a:lnTo>
                <a:lnTo>
                  <a:pt x="7135" y="9831"/>
                </a:lnTo>
                <a:lnTo>
                  <a:pt x="7123" y="9799"/>
                </a:lnTo>
                <a:lnTo>
                  <a:pt x="7110" y="9766"/>
                </a:lnTo>
                <a:lnTo>
                  <a:pt x="7099" y="9744"/>
                </a:lnTo>
                <a:lnTo>
                  <a:pt x="7087" y="9724"/>
                </a:lnTo>
                <a:lnTo>
                  <a:pt x="7074" y="9703"/>
                </a:lnTo>
                <a:lnTo>
                  <a:pt x="7062" y="9683"/>
                </a:lnTo>
                <a:lnTo>
                  <a:pt x="7048" y="9662"/>
                </a:lnTo>
                <a:lnTo>
                  <a:pt x="7034" y="9643"/>
                </a:lnTo>
                <a:lnTo>
                  <a:pt x="7004" y="9605"/>
                </a:lnTo>
                <a:lnTo>
                  <a:pt x="6973" y="9569"/>
                </a:lnTo>
                <a:lnTo>
                  <a:pt x="6941" y="9534"/>
                </a:lnTo>
                <a:lnTo>
                  <a:pt x="6907" y="9501"/>
                </a:lnTo>
                <a:lnTo>
                  <a:pt x="6872" y="9471"/>
                </a:lnTo>
                <a:lnTo>
                  <a:pt x="6836" y="9442"/>
                </a:lnTo>
                <a:lnTo>
                  <a:pt x="6801" y="9415"/>
                </a:lnTo>
                <a:lnTo>
                  <a:pt x="6765" y="9391"/>
                </a:lnTo>
                <a:lnTo>
                  <a:pt x="6729" y="9368"/>
                </a:lnTo>
                <a:lnTo>
                  <a:pt x="6693" y="9350"/>
                </a:lnTo>
                <a:lnTo>
                  <a:pt x="6659" y="9332"/>
                </a:lnTo>
                <a:lnTo>
                  <a:pt x="6624" y="9317"/>
                </a:lnTo>
                <a:lnTo>
                  <a:pt x="6592" y="9305"/>
                </a:lnTo>
                <a:lnTo>
                  <a:pt x="6570" y="9294"/>
                </a:lnTo>
                <a:lnTo>
                  <a:pt x="6548" y="9285"/>
                </a:lnTo>
                <a:lnTo>
                  <a:pt x="6527" y="9276"/>
                </a:lnTo>
                <a:lnTo>
                  <a:pt x="6506" y="9268"/>
                </a:lnTo>
                <a:lnTo>
                  <a:pt x="6484" y="9260"/>
                </a:lnTo>
                <a:lnTo>
                  <a:pt x="6463" y="9254"/>
                </a:lnTo>
                <a:lnTo>
                  <a:pt x="6443" y="9247"/>
                </a:lnTo>
                <a:lnTo>
                  <a:pt x="6422" y="9242"/>
                </a:lnTo>
                <a:lnTo>
                  <a:pt x="6401" y="9238"/>
                </a:lnTo>
                <a:lnTo>
                  <a:pt x="6380" y="9234"/>
                </a:lnTo>
                <a:lnTo>
                  <a:pt x="6359" y="9230"/>
                </a:lnTo>
                <a:lnTo>
                  <a:pt x="6339" y="9227"/>
                </a:lnTo>
                <a:lnTo>
                  <a:pt x="6318" y="9225"/>
                </a:lnTo>
                <a:lnTo>
                  <a:pt x="6297" y="9224"/>
                </a:lnTo>
                <a:lnTo>
                  <a:pt x="6258" y="9223"/>
                </a:lnTo>
                <a:lnTo>
                  <a:pt x="6218" y="9224"/>
                </a:lnTo>
                <a:lnTo>
                  <a:pt x="6178" y="9229"/>
                </a:lnTo>
                <a:lnTo>
                  <a:pt x="6139" y="9235"/>
                </a:lnTo>
                <a:lnTo>
                  <a:pt x="6100" y="9243"/>
                </a:lnTo>
                <a:lnTo>
                  <a:pt x="6062" y="9254"/>
                </a:lnTo>
                <a:lnTo>
                  <a:pt x="6025" y="9266"/>
                </a:lnTo>
                <a:lnTo>
                  <a:pt x="5987" y="9281"/>
                </a:lnTo>
                <a:lnTo>
                  <a:pt x="5951" y="9297"/>
                </a:lnTo>
                <a:lnTo>
                  <a:pt x="5914" y="9316"/>
                </a:lnTo>
                <a:lnTo>
                  <a:pt x="5879" y="9336"/>
                </a:lnTo>
                <a:lnTo>
                  <a:pt x="5843" y="9358"/>
                </a:lnTo>
                <a:lnTo>
                  <a:pt x="5809" y="9382"/>
                </a:lnTo>
                <a:lnTo>
                  <a:pt x="5774" y="9407"/>
                </a:lnTo>
                <a:lnTo>
                  <a:pt x="5741" y="9434"/>
                </a:lnTo>
                <a:lnTo>
                  <a:pt x="5708" y="9461"/>
                </a:lnTo>
                <a:lnTo>
                  <a:pt x="5676" y="9492"/>
                </a:lnTo>
                <a:lnTo>
                  <a:pt x="5644" y="9522"/>
                </a:lnTo>
                <a:lnTo>
                  <a:pt x="5613" y="9553"/>
                </a:lnTo>
                <a:lnTo>
                  <a:pt x="5582" y="9587"/>
                </a:lnTo>
                <a:lnTo>
                  <a:pt x="5553" y="9621"/>
                </a:lnTo>
                <a:lnTo>
                  <a:pt x="5524" y="9656"/>
                </a:lnTo>
                <a:lnTo>
                  <a:pt x="5494" y="9692"/>
                </a:lnTo>
                <a:lnTo>
                  <a:pt x="5466" y="9729"/>
                </a:lnTo>
                <a:lnTo>
                  <a:pt x="5439" y="9766"/>
                </a:lnTo>
                <a:lnTo>
                  <a:pt x="5435" y="9734"/>
                </a:lnTo>
                <a:lnTo>
                  <a:pt x="5431" y="9703"/>
                </a:lnTo>
                <a:lnTo>
                  <a:pt x="5429" y="9671"/>
                </a:lnTo>
                <a:lnTo>
                  <a:pt x="5429" y="9642"/>
                </a:lnTo>
                <a:lnTo>
                  <a:pt x="5429" y="9612"/>
                </a:lnTo>
                <a:lnTo>
                  <a:pt x="5430" y="9584"/>
                </a:lnTo>
                <a:lnTo>
                  <a:pt x="5433" y="9555"/>
                </a:lnTo>
                <a:lnTo>
                  <a:pt x="5437" y="9528"/>
                </a:lnTo>
                <a:lnTo>
                  <a:pt x="5442" y="9501"/>
                </a:lnTo>
                <a:lnTo>
                  <a:pt x="5448" y="9475"/>
                </a:lnTo>
                <a:lnTo>
                  <a:pt x="5456" y="9450"/>
                </a:lnTo>
                <a:lnTo>
                  <a:pt x="5464" y="9425"/>
                </a:lnTo>
                <a:lnTo>
                  <a:pt x="5472" y="9401"/>
                </a:lnTo>
                <a:lnTo>
                  <a:pt x="5483" y="9377"/>
                </a:lnTo>
                <a:lnTo>
                  <a:pt x="5494" y="9354"/>
                </a:lnTo>
                <a:lnTo>
                  <a:pt x="5507" y="9332"/>
                </a:lnTo>
                <a:lnTo>
                  <a:pt x="5519" y="9310"/>
                </a:lnTo>
                <a:lnTo>
                  <a:pt x="5534" y="9289"/>
                </a:lnTo>
                <a:lnTo>
                  <a:pt x="5549" y="9269"/>
                </a:lnTo>
                <a:lnTo>
                  <a:pt x="5564" y="9249"/>
                </a:lnTo>
                <a:lnTo>
                  <a:pt x="5581" y="9230"/>
                </a:lnTo>
                <a:lnTo>
                  <a:pt x="5598" y="9212"/>
                </a:lnTo>
                <a:lnTo>
                  <a:pt x="5615" y="9194"/>
                </a:lnTo>
                <a:lnTo>
                  <a:pt x="5634" y="9176"/>
                </a:lnTo>
                <a:lnTo>
                  <a:pt x="5654" y="9160"/>
                </a:lnTo>
                <a:lnTo>
                  <a:pt x="5674" y="9144"/>
                </a:lnTo>
                <a:lnTo>
                  <a:pt x="5695" y="9128"/>
                </a:lnTo>
                <a:lnTo>
                  <a:pt x="5716" y="9114"/>
                </a:lnTo>
                <a:lnTo>
                  <a:pt x="5738" y="9099"/>
                </a:lnTo>
                <a:lnTo>
                  <a:pt x="5761" y="9085"/>
                </a:lnTo>
                <a:lnTo>
                  <a:pt x="5783" y="9073"/>
                </a:lnTo>
                <a:lnTo>
                  <a:pt x="5807" y="9060"/>
                </a:lnTo>
                <a:lnTo>
                  <a:pt x="5831" y="9048"/>
                </a:lnTo>
                <a:lnTo>
                  <a:pt x="5855" y="9036"/>
                </a:lnTo>
                <a:lnTo>
                  <a:pt x="5880" y="9026"/>
                </a:lnTo>
                <a:lnTo>
                  <a:pt x="5905" y="9017"/>
                </a:lnTo>
                <a:lnTo>
                  <a:pt x="5930" y="9006"/>
                </a:lnTo>
                <a:lnTo>
                  <a:pt x="5956" y="8998"/>
                </a:lnTo>
                <a:lnTo>
                  <a:pt x="5982" y="8989"/>
                </a:lnTo>
                <a:lnTo>
                  <a:pt x="6008" y="8981"/>
                </a:lnTo>
                <a:lnTo>
                  <a:pt x="6061" y="8967"/>
                </a:lnTo>
                <a:lnTo>
                  <a:pt x="6116" y="8956"/>
                </a:lnTo>
                <a:lnTo>
                  <a:pt x="6170" y="8947"/>
                </a:lnTo>
                <a:lnTo>
                  <a:pt x="6225" y="8939"/>
                </a:lnTo>
                <a:lnTo>
                  <a:pt x="6280" y="8934"/>
                </a:lnTo>
                <a:lnTo>
                  <a:pt x="6335" y="8932"/>
                </a:lnTo>
                <a:lnTo>
                  <a:pt x="6389" y="8931"/>
                </a:lnTo>
                <a:lnTo>
                  <a:pt x="6444" y="8933"/>
                </a:lnTo>
                <a:lnTo>
                  <a:pt x="6497" y="8936"/>
                </a:lnTo>
                <a:lnTo>
                  <a:pt x="6549" y="8941"/>
                </a:lnTo>
                <a:lnTo>
                  <a:pt x="6599" y="8950"/>
                </a:lnTo>
                <a:lnTo>
                  <a:pt x="6649" y="8959"/>
                </a:lnTo>
                <a:lnTo>
                  <a:pt x="6691" y="8971"/>
                </a:lnTo>
                <a:lnTo>
                  <a:pt x="6733" y="8984"/>
                </a:lnTo>
                <a:lnTo>
                  <a:pt x="6774" y="8999"/>
                </a:lnTo>
                <a:lnTo>
                  <a:pt x="6813" y="9015"/>
                </a:lnTo>
                <a:lnTo>
                  <a:pt x="6852" y="9033"/>
                </a:lnTo>
                <a:lnTo>
                  <a:pt x="6889" y="9053"/>
                </a:lnTo>
                <a:lnTo>
                  <a:pt x="6927" y="9074"/>
                </a:lnTo>
                <a:lnTo>
                  <a:pt x="6963" y="9096"/>
                </a:lnTo>
                <a:lnTo>
                  <a:pt x="6997" y="9120"/>
                </a:lnTo>
                <a:lnTo>
                  <a:pt x="7030" y="9145"/>
                </a:lnTo>
                <a:lnTo>
                  <a:pt x="7063" y="9171"/>
                </a:lnTo>
                <a:lnTo>
                  <a:pt x="7094" y="9198"/>
                </a:lnTo>
                <a:lnTo>
                  <a:pt x="7126" y="9226"/>
                </a:lnTo>
                <a:lnTo>
                  <a:pt x="7155" y="9257"/>
                </a:lnTo>
                <a:lnTo>
                  <a:pt x="7183" y="9287"/>
                </a:lnTo>
                <a:lnTo>
                  <a:pt x="7211" y="9319"/>
                </a:lnTo>
                <a:lnTo>
                  <a:pt x="7237" y="9352"/>
                </a:lnTo>
                <a:lnTo>
                  <a:pt x="7262" y="9386"/>
                </a:lnTo>
                <a:lnTo>
                  <a:pt x="7287" y="9421"/>
                </a:lnTo>
                <a:lnTo>
                  <a:pt x="7310" y="9456"/>
                </a:lnTo>
                <a:lnTo>
                  <a:pt x="7333" y="9493"/>
                </a:lnTo>
                <a:lnTo>
                  <a:pt x="7354" y="9530"/>
                </a:lnTo>
                <a:lnTo>
                  <a:pt x="7375" y="9569"/>
                </a:lnTo>
                <a:lnTo>
                  <a:pt x="7394" y="9608"/>
                </a:lnTo>
                <a:lnTo>
                  <a:pt x="7413" y="9646"/>
                </a:lnTo>
                <a:lnTo>
                  <a:pt x="7430" y="9687"/>
                </a:lnTo>
                <a:lnTo>
                  <a:pt x="7446" y="9728"/>
                </a:lnTo>
                <a:lnTo>
                  <a:pt x="7462" y="9768"/>
                </a:lnTo>
                <a:lnTo>
                  <a:pt x="7476" y="9810"/>
                </a:lnTo>
                <a:lnTo>
                  <a:pt x="7489" y="9853"/>
                </a:lnTo>
                <a:lnTo>
                  <a:pt x="7501" y="9896"/>
                </a:lnTo>
                <a:lnTo>
                  <a:pt x="7513" y="9939"/>
                </a:lnTo>
                <a:lnTo>
                  <a:pt x="7522" y="9993"/>
                </a:lnTo>
                <a:lnTo>
                  <a:pt x="7531" y="10046"/>
                </a:lnTo>
                <a:lnTo>
                  <a:pt x="7536" y="10101"/>
                </a:lnTo>
                <a:lnTo>
                  <a:pt x="7540" y="10154"/>
                </a:lnTo>
                <a:lnTo>
                  <a:pt x="7542" y="10208"/>
                </a:lnTo>
                <a:lnTo>
                  <a:pt x="7542" y="10261"/>
                </a:lnTo>
                <a:lnTo>
                  <a:pt x="7540" y="10315"/>
                </a:lnTo>
                <a:lnTo>
                  <a:pt x="7537" y="10367"/>
                </a:lnTo>
                <a:lnTo>
                  <a:pt x="7531" y="10420"/>
                </a:lnTo>
                <a:lnTo>
                  <a:pt x="7523" y="10471"/>
                </a:lnTo>
                <a:lnTo>
                  <a:pt x="7514" y="10524"/>
                </a:lnTo>
                <a:lnTo>
                  <a:pt x="7502" y="10575"/>
                </a:lnTo>
                <a:lnTo>
                  <a:pt x="7490" y="10626"/>
                </a:lnTo>
                <a:lnTo>
                  <a:pt x="7475" y="10676"/>
                </a:lnTo>
                <a:lnTo>
                  <a:pt x="7459" y="10725"/>
                </a:lnTo>
                <a:lnTo>
                  <a:pt x="7441" y="10774"/>
                </a:lnTo>
                <a:lnTo>
                  <a:pt x="7421" y="10822"/>
                </a:lnTo>
                <a:lnTo>
                  <a:pt x="7400" y="10870"/>
                </a:lnTo>
                <a:lnTo>
                  <a:pt x="7377" y="10916"/>
                </a:lnTo>
                <a:lnTo>
                  <a:pt x="7352" y="10963"/>
                </a:lnTo>
                <a:lnTo>
                  <a:pt x="7326" y="11008"/>
                </a:lnTo>
                <a:lnTo>
                  <a:pt x="7298" y="11052"/>
                </a:lnTo>
                <a:lnTo>
                  <a:pt x="7269" y="11096"/>
                </a:lnTo>
                <a:lnTo>
                  <a:pt x="7237" y="11138"/>
                </a:lnTo>
                <a:lnTo>
                  <a:pt x="7205" y="11179"/>
                </a:lnTo>
                <a:lnTo>
                  <a:pt x="7171" y="11219"/>
                </a:lnTo>
                <a:lnTo>
                  <a:pt x="7136" y="11259"/>
                </a:lnTo>
                <a:lnTo>
                  <a:pt x="7098" y="11296"/>
                </a:lnTo>
                <a:lnTo>
                  <a:pt x="7061" y="11334"/>
                </a:lnTo>
                <a:lnTo>
                  <a:pt x="7021" y="11370"/>
                </a:lnTo>
                <a:lnTo>
                  <a:pt x="6979" y="11404"/>
                </a:lnTo>
                <a:lnTo>
                  <a:pt x="6938" y="11436"/>
                </a:lnTo>
                <a:lnTo>
                  <a:pt x="6888" y="11474"/>
                </a:lnTo>
                <a:lnTo>
                  <a:pt x="6838" y="11508"/>
                </a:lnTo>
                <a:lnTo>
                  <a:pt x="6788" y="11541"/>
                </a:lnTo>
                <a:lnTo>
                  <a:pt x="6737" y="11572"/>
                </a:lnTo>
                <a:lnTo>
                  <a:pt x="6686" y="11600"/>
                </a:lnTo>
                <a:lnTo>
                  <a:pt x="6635" y="11628"/>
                </a:lnTo>
                <a:lnTo>
                  <a:pt x="6582" y="11653"/>
                </a:lnTo>
                <a:lnTo>
                  <a:pt x="6529" y="11676"/>
                </a:lnTo>
                <a:lnTo>
                  <a:pt x="6476" y="11696"/>
                </a:lnTo>
                <a:lnTo>
                  <a:pt x="6423" y="11715"/>
                </a:lnTo>
                <a:lnTo>
                  <a:pt x="6368" y="11732"/>
                </a:lnTo>
                <a:lnTo>
                  <a:pt x="6314" y="11748"/>
                </a:lnTo>
                <a:lnTo>
                  <a:pt x="6260" y="11761"/>
                </a:lnTo>
                <a:lnTo>
                  <a:pt x="6204" y="11773"/>
                </a:lnTo>
                <a:lnTo>
                  <a:pt x="6150" y="11782"/>
                </a:lnTo>
                <a:lnTo>
                  <a:pt x="6095" y="11789"/>
                </a:lnTo>
                <a:lnTo>
                  <a:pt x="6039" y="11796"/>
                </a:lnTo>
                <a:lnTo>
                  <a:pt x="5983" y="11800"/>
                </a:lnTo>
                <a:lnTo>
                  <a:pt x="5928" y="11802"/>
                </a:lnTo>
                <a:lnTo>
                  <a:pt x="5872" y="11802"/>
                </a:lnTo>
                <a:lnTo>
                  <a:pt x="5816" y="11800"/>
                </a:lnTo>
                <a:lnTo>
                  <a:pt x="5761" y="11797"/>
                </a:lnTo>
                <a:lnTo>
                  <a:pt x="5704" y="11792"/>
                </a:lnTo>
                <a:lnTo>
                  <a:pt x="5649" y="11785"/>
                </a:lnTo>
                <a:lnTo>
                  <a:pt x="5594" y="11777"/>
                </a:lnTo>
                <a:lnTo>
                  <a:pt x="5537" y="11766"/>
                </a:lnTo>
                <a:lnTo>
                  <a:pt x="5482" y="11754"/>
                </a:lnTo>
                <a:lnTo>
                  <a:pt x="5428" y="11740"/>
                </a:lnTo>
                <a:lnTo>
                  <a:pt x="5372" y="11725"/>
                </a:lnTo>
                <a:lnTo>
                  <a:pt x="5318" y="11707"/>
                </a:lnTo>
                <a:lnTo>
                  <a:pt x="5263" y="11688"/>
                </a:lnTo>
                <a:lnTo>
                  <a:pt x="5208" y="11667"/>
                </a:lnTo>
                <a:lnTo>
                  <a:pt x="5169" y="11651"/>
                </a:lnTo>
                <a:lnTo>
                  <a:pt x="5129" y="11633"/>
                </a:lnTo>
                <a:lnTo>
                  <a:pt x="5090" y="11615"/>
                </a:lnTo>
                <a:lnTo>
                  <a:pt x="5052" y="11595"/>
                </a:lnTo>
                <a:lnTo>
                  <a:pt x="5014" y="11575"/>
                </a:lnTo>
                <a:lnTo>
                  <a:pt x="4976" y="11555"/>
                </a:lnTo>
                <a:lnTo>
                  <a:pt x="4940" y="11534"/>
                </a:lnTo>
                <a:lnTo>
                  <a:pt x="4904" y="11512"/>
                </a:lnTo>
                <a:lnTo>
                  <a:pt x="4869" y="11489"/>
                </a:lnTo>
                <a:lnTo>
                  <a:pt x="4834" y="11465"/>
                </a:lnTo>
                <a:lnTo>
                  <a:pt x="4800" y="11441"/>
                </a:lnTo>
                <a:lnTo>
                  <a:pt x="4766" y="11416"/>
                </a:lnTo>
                <a:lnTo>
                  <a:pt x="4733" y="11390"/>
                </a:lnTo>
                <a:lnTo>
                  <a:pt x="4702" y="11363"/>
                </a:lnTo>
                <a:lnTo>
                  <a:pt x="4669" y="11336"/>
                </a:lnTo>
                <a:lnTo>
                  <a:pt x="4639" y="11309"/>
                </a:lnTo>
                <a:lnTo>
                  <a:pt x="4609" y="11281"/>
                </a:lnTo>
                <a:lnTo>
                  <a:pt x="4580" y="11252"/>
                </a:lnTo>
                <a:lnTo>
                  <a:pt x="4550" y="11222"/>
                </a:lnTo>
                <a:lnTo>
                  <a:pt x="4522" y="11192"/>
                </a:lnTo>
                <a:lnTo>
                  <a:pt x="4494" y="11161"/>
                </a:lnTo>
                <a:lnTo>
                  <a:pt x="4468" y="11129"/>
                </a:lnTo>
                <a:lnTo>
                  <a:pt x="4442" y="11098"/>
                </a:lnTo>
                <a:lnTo>
                  <a:pt x="4416" y="11066"/>
                </a:lnTo>
                <a:lnTo>
                  <a:pt x="4391" y="11032"/>
                </a:lnTo>
                <a:lnTo>
                  <a:pt x="4367" y="10999"/>
                </a:lnTo>
                <a:lnTo>
                  <a:pt x="4344" y="10965"/>
                </a:lnTo>
                <a:lnTo>
                  <a:pt x="4321" y="10931"/>
                </a:lnTo>
                <a:lnTo>
                  <a:pt x="4299" y="10896"/>
                </a:lnTo>
                <a:lnTo>
                  <a:pt x="4277" y="10861"/>
                </a:lnTo>
                <a:lnTo>
                  <a:pt x="4257" y="10824"/>
                </a:lnTo>
                <a:lnTo>
                  <a:pt x="4237" y="10789"/>
                </a:lnTo>
                <a:lnTo>
                  <a:pt x="4217" y="10752"/>
                </a:lnTo>
                <a:lnTo>
                  <a:pt x="4198" y="10715"/>
                </a:lnTo>
                <a:lnTo>
                  <a:pt x="4181" y="10677"/>
                </a:lnTo>
                <a:lnTo>
                  <a:pt x="4164" y="10640"/>
                </a:lnTo>
                <a:lnTo>
                  <a:pt x="4147" y="10601"/>
                </a:lnTo>
                <a:lnTo>
                  <a:pt x="4133" y="10562"/>
                </a:lnTo>
                <a:lnTo>
                  <a:pt x="4117" y="10524"/>
                </a:lnTo>
                <a:lnTo>
                  <a:pt x="4103" y="10485"/>
                </a:lnTo>
                <a:lnTo>
                  <a:pt x="4090" y="10445"/>
                </a:lnTo>
                <a:lnTo>
                  <a:pt x="4077" y="10406"/>
                </a:lnTo>
                <a:lnTo>
                  <a:pt x="4066" y="10365"/>
                </a:lnTo>
                <a:lnTo>
                  <a:pt x="4054" y="10324"/>
                </a:lnTo>
                <a:lnTo>
                  <a:pt x="4044" y="10283"/>
                </a:lnTo>
                <a:lnTo>
                  <a:pt x="4034" y="10243"/>
                </a:lnTo>
                <a:lnTo>
                  <a:pt x="4026" y="10202"/>
                </a:lnTo>
                <a:lnTo>
                  <a:pt x="4018" y="10160"/>
                </a:lnTo>
                <a:lnTo>
                  <a:pt x="4010" y="10118"/>
                </a:lnTo>
                <a:lnTo>
                  <a:pt x="4004" y="10077"/>
                </a:lnTo>
                <a:lnTo>
                  <a:pt x="3999" y="10035"/>
                </a:lnTo>
                <a:lnTo>
                  <a:pt x="3994" y="9993"/>
                </a:lnTo>
                <a:lnTo>
                  <a:pt x="3990" y="9950"/>
                </a:lnTo>
                <a:lnTo>
                  <a:pt x="3986" y="9907"/>
                </a:lnTo>
                <a:lnTo>
                  <a:pt x="3984" y="9865"/>
                </a:lnTo>
                <a:lnTo>
                  <a:pt x="3982" y="9823"/>
                </a:lnTo>
                <a:lnTo>
                  <a:pt x="3981" y="9780"/>
                </a:lnTo>
                <a:lnTo>
                  <a:pt x="3981" y="9736"/>
                </a:lnTo>
                <a:lnTo>
                  <a:pt x="3982" y="9693"/>
                </a:lnTo>
                <a:lnTo>
                  <a:pt x="3984" y="9650"/>
                </a:lnTo>
                <a:lnTo>
                  <a:pt x="3986" y="9608"/>
                </a:lnTo>
                <a:lnTo>
                  <a:pt x="3990" y="9564"/>
                </a:lnTo>
                <a:lnTo>
                  <a:pt x="3994" y="9521"/>
                </a:lnTo>
                <a:lnTo>
                  <a:pt x="3999" y="9478"/>
                </a:lnTo>
                <a:lnTo>
                  <a:pt x="4004" y="9440"/>
                </a:lnTo>
                <a:lnTo>
                  <a:pt x="4010" y="9403"/>
                </a:lnTo>
                <a:lnTo>
                  <a:pt x="4018" y="9365"/>
                </a:lnTo>
                <a:lnTo>
                  <a:pt x="4026" y="9328"/>
                </a:lnTo>
                <a:lnTo>
                  <a:pt x="4034" y="9291"/>
                </a:lnTo>
                <a:lnTo>
                  <a:pt x="4043" y="9255"/>
                </a:lnTo>
                <a:lnTo>
                  <a:pt x="4053" y="9218"/>
                </a:lnTo>
                <a:lnTo>
                  <a:pt x="4063" y="9182"/>
                </a:lnTo>
                <a:lnTo>
                  <a:pt x="4074" y="9145"/>
                </a:lnTo>
                <a:lnTo>
                  <a:pt x="4086" y="9109"/>
                </a:lnTo>
                <a:lnTo>
                  <a:pt x="4098" y="9074"/>
                </a:lnTo>
                <a:lnTo>
                  <a:pt x="4111" y="9038"/>
                </a:lnTo>
                <a:lnTo>
                  <a:pt x="4124" y="9003"/>
                </a:lnTo>
                <a:lnTo>
                  <a:pt x="4138" y="8968"/>
                </a:lnTo>
                <a:lnTo>
                  <a:pt x="4152" y="8933"/>
                </a:lnTo>
                <a:lnTo>
                  <a:pt x="4168" y="8899"/>
                </a:lnTo>
                <a:lnTo>
                  <a:pt x="4184" y="8865"/>
                </a:lnTo>
                <a:lnTo>
                  <a:pt x="4200" y="8831"/>
                </a:lnTo>
                <a:lnTo>
                  <a:pt x="4217" y="8797"/>
                </a:lnTo>
                <a:lnTo>
                  <a:pt x="4235" y="8764"/>
                </a:lnTo>
                <a:lnTo>
                  <a:pt x="4253" y="8731"/>
                </a:lnTo>
                <a:lnTo>
                  <a:pt x="4271" y="8699"/>
                </a:lnTo>
                <a:lnTo>
                  <a:pt x="4291" y="8667"/>
                </a:lnTo>
                <a:lnTo>
                  <a:pt x="4311" y="8634"/>
                </a:lnTo>
                <a:lnTo>
                  <a:pt x="4331" y="8603"/>
                </a:lnTo>
                <a:lnTo>
                  <a:pt x="4352" y="8571"/>
                </a:lnTo>
                <a:lnTo>
                  <a:pt x="4374" y="8540"/>
                </a:lnTo>
                <a:lnTo>
                  <a:pt x="4396" y="8509"/>
                </a:lnTo>
                <a:lnTo>
                  <a:pt x="4418" y="8479"/>
                </a:lnTo>
                <a:lnTo>
                  <a:pt x="4441" y="8449"/>
                </a:lnTo>
                <a:lnTo>
                  <a:pt x="4465" y="8419"/>
                </a:lnTo>
                <a:lnTo>
                  <a:pt x="4489" y="8390"/>
                </a:lnTo>
                <a:lnTo>
                  <a:pt x="4513" y="8362"/>
                </a:lnTo>
                <a:lnTo>
                  <a:pt x="4538" y="8333"/>
                </a:lnTo>
                <a:lnTo>
                  <a:pt x="4564" y="8305"/>
                </a:lnTo>
                <a:lnTo>
                  <a:pt x="4590" y="8277"/>
                </a:lnTo>
                <a:lnTo>
                  <a:pt x="4616" y="8250"/>
                </a:lnTo>
                <a:lnTo>
                  <a:pt x="4643" y="8223"/>
                </a:lnTo>
                <a:lnTo>
                  <a:pt x="4670" y="8197"/>
                </a:lnTo>
                <a:lnTo>
                  <a:pt x="4699" y="8171"/>
                </a:lnTo>
                <a:lnTo>
                  <a:pt x="4727" y="8145"/>
                </a:lnTo>
                <a:lnTo>
                  <a:pt x="4756" y="8120"/>
                </a:lnTo>
                <a:lnTo>
                  <a:pt x="4785" y="8095"/>
                </a:lnTo>
                <a:lnTo>
                  <a:pt x="4816" y="8071"/>
                </a:lnTo>
                <a:lnTo>
                  <a:pt x="4845" y="8047"/>
                </a:lnTo>
                <a:lnTo>
                  <a:pt x="4876" y="8024"/>
                </a:lnTo>
                <a:lnTo>
                  <a:pt x="4907" y="8001"/>
                </a:lnTo>
                <a:lnTo>
                  <a:pt x="4939" y="7978"/>
                </a:lnTo>
                <a:lnTo>
                  <a:pt x="4970" y="7957"/>
                </a:lnTo>
                <a:lnTo>
                  <a:pt x="5002" y="7936"/>
                </a:lnTo>
                <a:lnTo>
                  <a:pt x="5036" y="7915"/>
                </a:lnTo>
                <a:lnTo>
                  <a:pt x="5068" y="7895"/>
                </a:lnTo>
                <a:lnTo>
                  <a:pt x="5103" y="7875"/>
                </a:lnTo>
                <a:lnTo>
                  <a:pt x="5136" y="7855"/>
                </a:lnTo>
                <a:lnTo>
                  <a:pt x="5171" y="7836"/>
                </a:lnTo>
                <a:lnTo>
                  <a:pt x="5205" y="7819"/>
                </a:lnTo>
                <a:lnTo>
                  <a:pt x="5241" y="7801"/>
                </a:lnTo>
                <a:lnTo>
                  <a:pt x="5276" y="7783"/>
                </a:lnTo>
                <a:lnTo>
                  <a:pt x="5312" y="7766"/>
                </a:lnTo>
                <a:lnTo>
                  <a:pt x="5348" y="7751"/>
                </a:lnTo>
                <a:lnTo>
                  <a:pt x="5385" y="7735"/>
                </a:lnTo>
                <a:lnTo>
                  <a:pt x="5421" y="7720"/>
                </a:lnTo>
                <a:lnTo>
                  <a:pt x="5459" y="7706"/>
                </a:lnTo>
                <a:lnTo>
                  <a:pt x="5496" y="7692"/>
                </a:lnTo>
                <a:lnTo>
                  <a:pt x="5554" y="7673"/>
                </a:lnTo>
                <a:lnTo>
                  <a:pt x="5610" y="7657"/>
                </a:lnTo>
                <a:lnTo>
                  <a:pt x="5668" y="7641"/>
                </a:lnTo>
                <a:lnTo>
                  <a:pt x="5724" y="7627"/>
                </a:lnTo>
                <a:lnTo>
                  <a:pt x="5782" y="7615"/>
                </a:lnTo>
                <a:lnTo>
                  <a:pt x="5839" y="7603"/>
                </a:lnTo>
                <a:lnTo>
                  <a:pt x="5896" y="7594"/>
                </a:lnTo>
                <a:lnTo>
                  <a:pt x="5954" y="7586"/>
                </a:lnTo>
                <a:lnTo>
                  <a:pt x="6011" y="7578"/>
                </a:lnTo>
                <a:lnTo>
                  <a:pt x="6069" y="7573"/>
                </a:lnTo>
                <a:lnTo>
                  <a:pt x="6126" y="7568"/>
                </a:lnTo>
                <a:lnTo>
                  <a:pt x="6184" y="7565"/>
                </a:lnTo>
                <a:lnTo>
                  <a:pt x="6241" y="7564"/>
                </a:lnTo>
                <a:lnTo>
                  <a:pt x="6298" y="7563"/>
                </a:lnTo>
                <a:lnTo>
                  <a:pt x="6355" y="7564"/>
                </a:lnTo>
                <a:lnTo>
                  <a:pt x="6412" y="7566"/>
                </a:lnTo>
                <a:lnTo>
                  <a:pt x="6469" y="7569"/>
                </a:lnTo>
                <a:lnTo>
                  <a:pt x="6526" y="7573"/>
                </a:lnTo>
                <a:lnTo>
                  <a:pt x="6582" y="7579"/>
                </a:lnTo>
                <a:lnTo>
                  <a:pt x="6638" y="7587"/>
                </a:lnTo>
                <a:lnTo>
                  <a:pt x="6694" y="7595"/>
                </a:lnTo>
                <a:lnTo>
                  <a:pt x="6750" y="7604"/>
                </a:lnTo>
                <a:lnTo>
                  <a:pt x="6806" y="7615"/>
                </a:lnTo>
                <a:lnTo>
                  <a:pt x="6861" y="7626"/>
                </a:lnTo>
                <a:lnTo>
                  <a:pt x="6916" y="7640"/>
                </a:lnTo>
                <a:lnTo>
                  <a:pt x="6970" y="7655"/>
                </a:lnTo>
                <a:lnTo>
                  <a:pt x="7024" y="7669"/>
                </a:lnTo>
                <a:lnTo>
                  <a:pt x="7079" y="7686"/>
                </a:lnTo>
                <a:lnTo>
                  <a:pt x="7132" y="7704"/>
                </a:lnTo>
                <a:lnTo>
                  <a:pt x="7185" y="7723"/>
                </a:lnTo>
                <a:lnTo>
                  <a:pt x="7237" y="7742"/>
                </a:lnTo>
                <a:lnTo>
                  <a:pt x="7289" y="7763"/>
                </a:lnTo>
                <a:lnTo>
                  <a:pt x="7342" y="7786"/>
                </a:lnTo>
                <a:lnTo>
                  <a:pt x="7393" y="7809"/>
                </a:lnTo>
                <a:lnTo>
                  <a:pt x="7444" y="7833"/>
                </a:lnTo>
                <a:lnTo>
                  <a:pt x="7494" y="7858"/>
                </a:lnTo>
                <a:lnTo>
                  <a:pt x="7543" y="7885"/>
                </a:lnTo>
                <a:lnTo>
                  <a:pt x="7592" y="7913"/>
                </a:lnTo>
                <a:lnTo>
                  <a:pt x="7641" y="7941"/>
                </a:lnTo>
                <a:lnTo>
                  <a:pt x="7689" y="7971"/>
                </a:lnTo>
                <a:lnTo>
                  <a:pt x="7736" y="8001"/>
                </a:lnTo>
                <a:lnTo>
                  <a:pt x="7783" y="8033"/>
                </a:lnTo>
                <a:lnTo>
                  <a:pt x="7829" y="8065"/>
                </a:lnTo>
                <a:lnTo>
                  <a:pt x="7874" y="8098"/>
                </a:lnTo>
                <a:lnTo>
                  <a:pt x="7919" y="8133"/>
                </a:lnTo>
                <a:lnTo>
                  <a:pt x="7963" y="8168"/>
                </a:lnTo>
                <a:lnTo>
                  <a:pt x="8006" y="8205"/>
                </a:lnTo>
                <a:lnTo>
                  <a:pt x="8049" y="8243"/>
                </a:lnTo>
                <a:lnTo>
                  <a:pt x="8090" y="8281"/>
                </a:lnTo>
                <a:lnTo>
                  <a:pt x="8131" y="8320"/>
                </a:lnTo>
                <a:lnTo>
                  <a:pt x="8171" y="8361"/>
                </a:lnTo>
                <a:lnTo>
                  <a:pt x="8211" y="8401"/>
                </a:lnTo>
                <a:lnTo>
                  <a:pt x="8248" y="8443"/>
                </a:lnTo>
                <a:lnTo>
                  <a:pt x="8286" y="8486"/>
                </a:lnTo>
                <a:lnTo>
                  <a:pt x="8322" y="8530"/>
                </a:lnTo>
                <a:lnTo>
                  <a:pt x="8358" y="8574"/>
                </a:lnTo>
                <a:lnTo>
                  <a:pt x="8393" y="8620"/>
                </a:lnTo>
                <a:lnTo>
                  <a:pt x="8427" y="8666"/>
                </a:lnTo>
                <a:lnTo>
                  <a:pt x="8459" y="8713"/>
                </a:lnTo>
                <a:lnTo>
                  <a:pt x="8491" y="8761"/>
                </a:lnTo>
                <a:lnTo>
                  <a:pt x="8522" y="8809"/>
                </a:lnTo>
                <a:lnTo>
                  <a:pt x="8551" y="8858"/>
                </a:lnTo>
                <a:lnTo>
                  <a:pt x="8580" y="8909"/>
                </a:lnTo>
                <a:lnTo>
                  <a:pt x="8607" y="8959"/>
                </a:lnTo>
                <a:lnTo>
                  <a:pt x="8644" y="9035"/>
                </a:lnTo>
                <a:lnTo>
                  <a:pt x="8678" y="9112"/>
                </a:lnTo>
                <a:lnTo>
                  <a:pt x="8711" y="9188"/>
                </a:lnTo>
                <a:lnTo>
                  <a:pt x="8740" y="9264"/>
                </a:lnTo>
                <a:lnTo>
                  <a:pt x="8767" y="9341"/>
                </a:lnTo>
                <a:lnTo>
                  <a:pt x="8792" y="9419"/>
                </a:lnTo>
                <a:lnTo>
                  <a:pt x="8815" y="9496"/>
                </a:lnTo>
                <a:lnTo>
                  <a:pt x="8835" y="9573"/>
                </a:lnTo>
                <a:lnTo>
                  <a:pt x="8854" y="9652"/>
                </a:lnTo>
                <a:lnTo>
                  <a:pt x="8869" y="9729"/>
                </a:lnTo>
                <a:lnTo>
                  <a:pt x="8883" y="9807"/>
                </a:lnTo>
                <a:lnTo>
                  <a:pt x="8895" y="9885"/>
                </a:lnTo>
                <a:lnTo>
                  <a:pt x="8903" y="9964"/>
                </a:lnTo>
                <a:lnTo>
                  <a:pt x="8910" y="10042"/>
                </a:lnTo>
                <a:lnTo>
                  <a:pt x="8915" y="10120"/>
                </a:lnTo>
                <a:lnTo>
                  <a:pt x="8917" y="10199"/>
                </a:lnTo>
                <a:lnTo>
                  <a:pt x="8917" y="10277"/>
                </a:lnTo>
                <a:lnTo>
                  <a:pt x="8916" y="10356"/>
                </a:lnTo>
                <a:lnTo>
                  <a:pt x="8912" y="10435"/>
                </a:lnTo>
                <a:lnTo>
                  <a:pt x="8906" y="10513"/>
                </a:lnTo>
                <a:lnTo>
                  <a:pt x="8898" y="10591"/>
                </a:lnTo>
                <a:lnTo>
                  <a:pt x="8887" y="10670"/>
                </a:lnTo>
                <a:lnTo>
                  <a:pt x="8875" y="10748"/>
                </a:lnTo>
                <a:lnTo>
                  <a:pt x="8860" y="10826"/>
                </a:lnTo>
                <a:lnTo>
                  <a:pt x="8843" y="10904"/>
                </a:lnTo>
                <a:lnTo>
                  <a:pt x="8825" y="10982"/>
                </a:lnTo>
                <a:lnTo>
                  <a:pt x="8804" y="11059"/>
                </a:lnTo>
                <a:lnTo>
                  <a:pt x="8781" y="11137"/>
                </a:lnTo>
                <a:lnTo>
                  <a:pt x="8756" y="11214"/>
                </a:lnTo>
                <a:lnTo>
                  <a:pt x="8728" y="11291"/>
                </a:lnTo>
                <a:lnTo>
                  <a:pt x="8699" y="11367"/>
                </a:lnTo>
                <a:lnTo>
                  <a:pt x="8669" y="11444"/>
                </a:lnTo>
                <a:lnTo>
                  <a:pt x="8737" y="11437"/>
                </a:lnTo>
                <a:lnTo>
                  <a:pt x="8806" y="11428"/>
                </a:lnTo>
                <a:lnTo>
                  <a:pt x="8874" y="11417"/>
                </a:lnTo>
                <a:lnTo>
                  <a:pt x="8943" y="11403"/>
                </a:lnTo>
                <a:lnTo>
                  <a:pt x="9010" y="11388"/>
                </a:lnTo>
                <a:lnTo>
                  <a:pt x="9079" y="11371"/>
                </a:lnTo>
                <a:lnTo>
                  <a:pt x="9147" y="11352"/>
                </a:lnTo>
                <a:lnTo>
                  <a:pt x="9215" y="11331"/>
                </a:lnTo>
                <a:lnTo>
                  <a:pt x="9283" y="11308"/>
                </a:lnTo>
                <a:lnTo>
                  <a:pt x="9351" y="11285"/>
                </a:lnTo>
                <a:lnTo>
                  <a:pt x="9417" y="11260"/>
                </a:lnTo>
                <a:lnTo>
                  <a:pt x="9482" y="11234"/>
                </a:lnTo>
                <a:lnTo>
                  <a:pt x="9548" y="11206"/>
                </a:lnTo>
                <a:lnTo>
                  <a:pt x="9613" y="11177"/>
                </a:lnTo>
                <a:lnTo>
                  <a:pt x="9677" y="11148"/>
                </a:lnTo>
                <a:lnTo>
                  <a:pt x="9739" y="11117"/>
                </a:lnTo>
                <a:lnTo>
                  <a:pt x="9802" y="11085"/>
                </a:lnTo>
                <a:lnTo>
                  <a:pt x="9864" y="11052"/>
                </a:lnTo>
                <a:lnTo>
                  <a:pt x="9925" y="11018"/>
                </a:lnTo>
                <a:lnTo>
                  <a:pt x="9985" y="10982"/>
                </a:lnTo>
                <a:lnTo>
                  <a:pt x="10044" y="10946"/>
                </a:lnTo>
                <a:lnTo>
                  <a:pt x="10103" y="10909"/>
                </a:lnTo>
                <a:lnTo>
                  <a:pt x="10161" y="10870"/>
                </a:lnTo>
                <a:lnTo>
                  <a:pt x="10219" y="10831"/>
                </a:lnTo>
                <a:lnTo>
                  <a:pt x="10274" y="10790"/>
                </a:lnTo>
                <a:lnTo>
                  <a:pt x="10330" y="10748"/>
                </a:lnTo>
                <a:lnTo>
                  <a:pt x="10385" y="10705"/>
                </a:lnTo>
                <a:lnTo>
                  <a:pt x="10438" y="10663"/>
                </a:lnTo>
                <a:lnTo>
                  <a:pt x="10491" y="10618"/>
                </a:lnTo>
                <a:lnTo>
                  <a:pt x="10542" y="10572"/>
                </a:lnTo>
                <a:lnTo>
                  <a:pt x="10594" y="10526"/>
                </a:lnTo>
                <a:lnTo>
                  <a:pt x="10644" y="10479"/>
                </a:lnTo>
                <a:lnTo>
                  <a:pt x="10693" y="10430"/>
                </a:lnTo>
                <a:lnTo>
                  <a:pt x="10741" y="10381"/>
                </a:lnTo>
                <a:lnTo>
                  <a:pt x="10788" y="10330"/>
                </a:lnTo>
                <a:lnTo>
                  <a:pt x="10835" y="10280"/>
                </a:lnTo>
                <a:lnTo>
                  <a:pt x="10880" y="10228"/>
                </a:lnTo>
                <a:lnTo>
                  <a:pt x="10924" y="10176"/>
                </a:lnTo>
                <a:lnTo>
                  <a:pt x="10966" y="10121"/>
                </a:lnTo>
                <a:lnTo>
                  <a:pt x="11009" y="10067"/>
                </a:lnTo>
                <a:lnTo>
                  <a:pt x="11050" y="10013"/>
                </a:lnTo>
                <a:lnTo>
                  <a:pt x="11090" y="9956"/>
                </a:lnTo>
                <a:lnTo>
                  <a:pt x="11128" y="9900"/>
                </a:lnTo>
                <a:lnTo>
                  <a:pt x="11166" y="9843"/>
                </a:lnTo>
                <a:lnTo>
                  <a:pt x="11203" y="9784"/>
                </a:lnTo>
                <a:lnTo>
                  <a:pt x="11238" y="9726"/>
                </a:lnTo>
                <a:lnTo>
                  <a:pt x="11272" y="9666"/>
                </a:lnTo>
                <a:lnTo>
                  <a:pt x="11306" y="9606"/>
                </a:lnTo>
                <a:lnTo>
                  <a:pt x="11338" y="9545"/>
                </a:lnTo>
                <a:lnTo>
                  <a:pt x="11368" y="9483"/>
                </a:lnTo>
                <a:lnTo>
                  <a:pt x="11398" y="9421"/>
                </a:lnTo>
                <a:lnTo>
                  <a:pt x="11427" y="9358"/>
                </a:lnTo>
                <a:lnTo>
                  <a:pt x="11454" y="9294"/>
                </a:lnTo>
                <a:lnTo>
                  <a:pt x="11479" y="9231"/>
                </a:lnTo>
                <a:lnTo>
                  <a:pt x="11504" y="9166"/>
                </a:lnTo>
                <a:lnTo>
                  <a:pt x="11527" y="9100"/>
                </a:lnTo>
                <a:lnTo>
                  <a:pt x="11549" y="9034"/>
                </a:lnTo>
                <a:lnTo>
                  <a:pt x="11570" y="8967"/>
                </a:lnTo>
                <a:lnTo>
                  <a:pt x="11590" y="8901"/>
                </a:lnTo>
                <a:lnTo>
                  <a:pt x="11608" y="8834"/>
                </a:lnTo>
                <a:lnTo>
                  <a:pt x="11624" y="8765"/>
                </a:lnTo>
                <a:lnTo>
                  <a:pt x="11639" y="8697"/>
                </a:lnTo>
                <a:lnTo>
                  <a:pt x="11653" y="8628"/>
                </a:lnTo>
                <a:lnTo>
                  <a:pt x="11666" y="8558"/>
                </a:lnTo>
                <a:lnTo>
                  <a:pt x="11676" y="8488"/>
                </a:lnTo>
                <a:lnTo>
                  <a:pt x="11687" y="8418"/>
                </a:lnTo>
                <a:lnTo>
                  <a:pt x="11694" y="8347"/>
                </a:lnTo>
                <a:lnTo>
                  <a:pt x="11702" y="8275"/>
                </a:lnTo>
                <a:lnTo>
                  <a:pt x="11707" y="8204"/>
                </a:lnTo>
                <a:lnTo>
                  <a:pt x="11711" y="8132"/>
                </a:lnTo>
                <a:lnTo>
                  <a:pt x="11713" y="8059"/>
                </a:lnTo>
                <a:lnTo>
                  <a:pt x="11713" y="7987"/>
                </a:lnTo>
                <a:lnTo>
                  <a:pt x="11712" y="7899"/>
                </a:lnTo>
                <a:lnTo>
                  <a:pt x="11709" y="7812"/>
                </a:lnTo>
                <a:lnTo>
                  <a:pt x="11704" y="7726"/>
                </a:lnTo>
                <a:lnTo>
                  <a:pt x="11696" y="7640"/>
                </a:lnTo>
                <a:lnTo>
                  <a:pt x="11686" y="7554"/>
                </a:lnTo>
                <a:lnTo>
                  <a:pt x="11674" y="7470"/>
                </a:lnTo>
                <a:lnTo>
                  <a:pt x="11661" y="7385"/>
                </a:lnTo>
                <a:lnTo>
                  <a:pt x="11644" y="7302"/>
                </a:lnTo>
                <a:lnTo>
                  <a:pt x="11626" y="7219"/>
                </a:lnTo>
                <a:lnTo>
                  <a:pt x="11606" y="7138"/>
                </a:lnTo>
                <a:lnTo>
                  <a:pt x="11585" y="7056"/>
                </a:lnTo>
                <a:lnTo>
                  <a:pt x="11561" y="6976"/>
                </a:lnTo>
                <a:lnTo>
                  <a:pt x="11534" y="6896"/>
                </a:lnTo>
                <a:lnTo>
                  <a:pt x="11507" y="6817"/>
                </a:lnTo>
                <a:lnTo>
                  <a:pt x="11478" y="6740"/>
                </a:lnTo>
                <a:lnTo>
                  <a:pt x="11447" y="6662"/>
                </a:lnTo>
                <a:lnTo>
                  <a:pt x="11413" y="6586"/>
                </a:lnTo>
                <a:lnTo>
                  <a:pt x="11378" y="6511"/>
                </a:lnTo>
                <a:lnTo>
                  <a:pt x="11341" y="6437"/>
                </a:lnTo>
                <a:lnTo>
                  <a:pt x="11303" y="6364"/>
                </a:lnTo>
                <a:lnTo>
                  <a:pt x="11263" y="6291"/>
                </a:lnTo>
                <a:lnTo>
                  <a:pt x="11221" y="6220"/>
                </a:lnTo>
                <a:lnTo>
                  <a:pt x="11177" y="6150"/>
                </a:lnTo>
                <a:lnTo>
                  <a:pt x="11132" y="6081"/>
                </a:lnTo>
                <a:lnTo>
                  <a:pt x="11085" y="6012"/>
                </a:lnTo>
                <a:lnTo>
                  <a:pt x="11037" y="5945"/>
                </a:lnTo>
                <a:lnTo>
                  <a:pt x="10987" y="5879"/>
                </a:lnTo>
                <a:lnTo>
                  <a:pt x="10936" y="5814"/>
                </a:lnTo>
                <a:lnTo>
                  <a:pt x="10883" y="5751"/>
                </a:lnTo>
                <a:lnTo>
                  <a:pt x="10828" y="5689"/>
                </a:lnTo>
                <a:lnTo>
                  <a:pt x="10772" y="5627"/>
                </a:lnTo>
                <a:lnTo>
                  <a:pt x="10716" y="5568"/>
                </a:lnTo>
                <a:close/>
              </a:path>
            </a:pathLst>
          </a:custGeom>
          <a:solidFill>
            <a:srgbClr val="4399CD"/>
          </a:solidFill>
          <a:ln>
            <a:noFill/>
          </a:ln>
        </p:spPr>
        <p:txBody>
          <a:bodyPr lIns="144000" rIns="72000" bIns="468000" anchor="ctr">
            <a:normAutofit/>
            <a:scene3d>
              <a:camera prst="orthographicFront"/>
              <a:lightRig rig="threePt" dir="t"/>
            </a:scene3d>
            <a:sp3d contourW="12700">
              <a:contourClr>
                <a:srgbClr val="FFFFFF"/>
              </a:contourClr>
            </a:sp3d>
          </a:bodyPr>
          <a:lstStyle/>
          <a:p>
            <a:pPr algn="ctr">
              <a:defRPr/>
            </a:pPr>
            <a:r>
              <a:rPr lang="zh-CN" altLang="en-US">
                <a:solidFill>
                  <a:srgbClr val="FFFFFF"/>
                </a:solidFill>
                <a:latin typeface="Calibri Light" panose="020F0302020204030204" charset="0"/>
                <a:ea typeface="宋体" pitchFamily="2" charset="-122"/>
                <a:cs typeface="+mn-ea"/>
                <a:sym typeface="Arial" panose="02080604020202020204" pitchFamily="34" charset="0"/>
              </a:rPr>
              <a:t>受理地址</a:t>
            </a:r>
            <a:endParaRPr lang="zh-CN" altLang="en-US">
              <a:solidFill>
                <a:srgbClr val="FFFFFF"/>
              </a:solidFill>
              <a:latin typeface="Calibri Light" panose="020F0302020204030204" charset="0"/>
              <a:ea typeface="宋体" pitchFamily="2" charset="-122"/>
              <a:cs typeface="+mn-ea"/>
              <a:sym typeface="Arial" panose="02080604020202020204" pitchFamily="34" charset="0"/>
            </a:endParaRPr>
          </a:p>
        </p:txBody>
      </p:sp>
      <p:sp>
        <p:nvSpPr>
          <p:cNvPr id="10" name="文本框 9"/>
          <p:cNvSpPr txBox="1"/>
          <p:nvPr>
            <p:custDataLst>
              <p:tags r:id="rId8"/>
            </p:custDataLst>
          </p:nvPr>
        </p:nvSpPr>
        <p:spPr>
          <a:xfrm>
            <a:off x="6294120" y="3937000"/>
            <a:ext cx="3679825" cy="1910080"/>
          </a:xfrm>
          <a:prstGeom prst="rect">
            <a:avLst/>
          </a:prstGeom>
          <a:noFill/>
        </p:spPr>
        <p:txBody>
          <a:bodyPr wrap="square" rtlCol="0" anchor="t" anchorCtr="0">
            <a:normAutofit/>
          </a:bodyPr>
          <a:lstStyle/>
          <a:p>
            <a:pPr algn="just">
              <a:lnSpc>
                <a:spcPct val="130000"/>
              </a:lnSpc>
            </a:pPr>
            <a:r>
              <a:rPr lang="zh-CN" altLang="en-US" dirty="0">
                <a:sym typeface="Arial" panose="02080604020202020204" pitchFamily="34" charset="0"/>
              </a:rPr>
              <a:t>龙岗区建筑废弃物监管中心</a:t>
            </a:r>
            <a:endParaRPr lang="zh-CN" altLang="en-US" dirty="0">
              <a:sym typeface="Arial" panose="02080604020202020204" pitchFamily="34" charset="0"/>
            </a:endParaRPr>
          </a:p>
          <a:p>
            <a:pPr algn="just">
              <a:lnSpc>
                <a:spcPct val="130000"/>
              </a:lnSpc>
            </a:pPr>
            <a:endParaRPr lang="zh-CN" altLang="en-US" dirty="0">
              <a:sym typeface="Arial" panose="02080604020202020204" pitchFamily="34" charset="0"/>
            </a:endParaRPr>
          </a:p>
        </p:txBody>
      </p:sp>
      <p:sp>
        <p:nvSpPr>
          <p:cNvPr id="8" name="标题 1"/>
          <p:cNvSpPr>
            <a:spLocks noGrp="1"/>
          </p:cNvSpPr>
          <p:nvPr/>
        </p:nvSpPr>
        <p:spPr>
          <a:xfrm>
            <a:off x="252730" y="321945"/>
            <a:ext cx="7786370" cy="854075"/>
          </a:xfrm>
          <a:prstGeom prst="rect">
            <a:avLst/>
          </a:prstGeom>
        </p:spPr>
        <p:txBody>
          <a:bodyPr vert="horz" wrap="square" lIns="91440" tIns="45720" rIns="91440" bIns="4572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l">
              <a:buClrTx/>
              <a:buSzTx/>
              <a:buFontTx/>
            </a:pPr>
            <a:r>
              <a:rPr lang="zh-CN" altLang="en-US" sz="2800">
                <a:solidFill>
                  <a:schemeClr val="accent1"/>
                </a:solidFill>
                <a:latin typeface="微软雅黑" panose="020B0503020204020204" charset="-122"/>
                <a:ea typeface="微软雅黑" panose="020B0503020204020204" charset="-122"/>
                <a:sym typeface="+mn-ea"/>
              </a:rPr>
              <a:t>十</a:t>
            </a:r>
            <a:r>
              <a:rPr lang="zh-CN" altLang="en-US" sz="2800" b="0">
                <a:solidFill>
                  <a:schemeClr val="accent1"/>
                </a:solidFill>
                <a:latin typeface="微软雅黑" panose="020B0503020204020204" charset="-122"/>
                <a:ea typeface="微软雅黑" panose="020B0503020204020204" charset="-122"/>
                <a:sym typeface="+mn-ea"/>
              </a:rPr>
              <a:t>、受理咨询及联系方式</a:t>
            </a:r>
            <a:endParaRPr lang="zh-CN" altLang="en-US" sz="2800" b="0">
              <a:solidFill>
                <a:schemeClr val="accent1"/>
              </a:solidFill>
              <a:latin typeface="微软雅黑" panose="020B0503020204020204" charset="-122"/>
              <a:ea typeface="微软雅黑" panose="020B0503020204020204" charset="-122"/>
              <a:sym typeface="+mn-ea"/>
            </a:endParaRPr>
          </a:p>
        </p:txBody>
      </p:sp>
    </p:spTree>
    <p:custDataLst>
      <p:tags r:id="rId9"/>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7" name="图片 6" descr="1 (11)"/>
          <p:cNvPicPr>
            <a:picLocks noChangeAspect="1"/>
          </p:cNvPicPr>
          <p:nvPr>
            <p:custDataLst>
              <p:tags r:id="rId1"/>
            </p:custDataLst>
          </p:nvPr>
        </p:nvPicPr>
        <p:blipFill>
          <a:blip r:embed="rId2"/>
          <a:stretch>
            <a:fillRect/>
          </a:stretch>
        </p:blipFill>
        <p:spPr>
          <a:xfrm>
            <a:off x="0" y="6137910"/>
            <a:ext cx="720090" cy="720090"/>
          </a:xfrm>
          <a:prstGeom prst="rect">
            <a:avLst/>
          </a:prstGeom>
        </p:spPr>
      </p:pic>
      <p:pic>
        <p:nvPicPr>
          <p:cNvPr id="6" name="图片 5" descr="1 (12)"/>
          <p:cNvPicPr>
            <a:picLocks noChangeAspect="1"/>
          </p:cNvPicPr>
          <p:nvPr>
            <p:custDataLst>
              <p:tags r:id="rId3"/>
            </p:custDataLst>
          </p:nvPr>
        </p:nvPicPr>
        <p:blipFill>
          <a:blip r:embed="rId4"/>
          <a:stretch>
            <a:fillRect/>
          </a:stretch>
        </p:blipFill>
        <p:spPr>
          <a:xfrm>
            <a:off x="11471910" y="0"/>
            <a:ext cx="720090" cy="720090"/>
          </a:xfrm>
          <a:prstGeom prst="rect">
            <a:avLst/>
          </a:prstGeom>
        </p:spPr>
      </p:pic>
      <p:sp>
        <p:nvSpPr>
          <p:cNvPr id="2" name="标题 1"/>
          <p:cNvSpPr>
            <a:spLocks noGrp="1"/>
          </p:cNvSpPr>
          <p:nvPr>
            <p:ph type="title" idx="4294967295"/>
          </p:nvPr>
        </p:nvSpPr>
        <p:spPr>
          <a:xfrm>
            <a:off x="252730" y="321945"/>
            <a:ext cx="7786370" cy="854075"/>
          </a:xfr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l">
              <a:buClrTx/>
              <a:buSzTx/>
              <a:buFontTx/>
            </a:pPr>
            <a:r>
              <a:rPr lang="zh-CN" altLang="en-US" sz="2800" b="0">
                <a:solidFill>
                  <a:schemeClr val="accent1"/>
                </a:solidFill>
                <a:latin typeface="微软雅黑" panose="020B0503020204020204" charset="-122"/>
                <a:ea typeface="微软雅黑" panose="020B0503020204020204" charset="-122"/>
                <a:sym typeface="+mn-ea"/>
              </a:rPr>
              <a:t>一、政策依据</a:t>
            </a:r>
            <a:endParaRPr lang="zh-CN" altLang="en-US" sz="2800" b="0">
              <a:solidFill>
                <a:schemeClr val="accent1"/>
              </a:solidFill>
              <a:latin typeface="微软雅黑" panose="020B0503020204020204" charset="-122"/>
              <a:ea typeface="微软雅黑" panose="020B0503020204020204" charset="-122"/>
              <a:sym typeface="+mn-ea"/>
            </a:endParaRPr>
          </a:p>
        </p:txBody>
      </p:sp>
      <p:sp>
        <p:nvSpPr>
          <p:cNvPr id="38" name="MH_Number_1">
            <a:hlinkClick r:id="" action="ppaction://noaction"/>
          </p:cNvPr>
          <p:cNvSpPr/>
          <p:nvPr>
            <p:custDataLst>
              <p:tags r:id="rId5"/>
            </p:custDataLst>
          </p:nvPr>
        </p:nvSpPr>
        <p:spPr bwMode="auto">
          <a:xfrm>
            <a:off x="2439196" y="3961936"/>
            <a:ext cx="735166" cy="385782"/>
          </a:xfrm>
          <a:custGeom>
            <a:avLst/>
            <a:gdLst>
              <a:gd name="connsiteX0" fmla="*/ 0 w 374121"/>
              <a:gd name="connsiteY0" fmla="*/ 0 h 196322"/>
              <a:gd name="connsiteX1" fmla="*/ 274519 w 374121"/>
              <a:gd name="connsiteY1" fmla="*/ 0 h 196322"/>
              <a:gd name="connsiteX2" fmla="*/ 374121 w 374121"/>
              <a:gd name="connsiteY2" fmla="*/ 196322 h 196322"/>
              <a:gd name="connsiteX3" fmla="*/ 0 w 374121"/>
              <a:gd name="connsiteY3" fmla="*/ 196322 h 196322"/>
            </a:gdLst>
            <a:ahLst/>
            <a:cxnLst>
              <a:cxn ang="0">
                <a:pos x="connsiteX0" y="connsiteY0"/>
              </a:cxn>
              <a:cxn ang="0">
                <a:pos x="connsiteX1" y="connsiteY1"/>
              </a:cxn>
              <a:cxn ang="0">
                <a:pos x="connsiteX2" y="connsiteY2"/>
              </a:cxn>
              <a:cxn ang="0">
                <a:pos x="connsiteX3" y="connsiteY3"/>
              </a:cxn>
            </a:cxnLst>
            <a:rect l="l" t="t" r="r" b="b"/>
            <a:pathLst>
              <a:path w="374121" h="196322">
                <a:moveTo>
                  <a:pt x="0" y="0"/>
                </a:moveTo>
                <a:lnTo>
                  <a:pt x="274519" y="0"/>
                </a:lnTo>
                <a:lnTo>
                  <a:pt x="374121" y="196322"/>
                </a:lnTo>
                <a:lnTo>
                  <a:pt x="0" y="196322"/>
                </a:lnTo>
                <a:close/>
              </a:path>
            </a:pathLst>
          </a:custGeom>
          <a:solidFill>
            <a:srgbClr val="0061AD"/>
          </a:solidFill>
          <a:ln w="12700">
            <a:solidFill>
              <a:srgbClr val="0061AD"/>
            </a:solidFill>
            <a:miter lim="800000"/>
          </a:ln>
        </p:spPr>
        <p:txBody>
          <a:bodyPr wrap="square" lIns="90000" tIns="46800" rIns="90000" bIns="46800" anchor="ctr">
            <a:normAutofit lnSpcReduction="10000"/>
          </a:bodyPr>
          <a:lstStyle/>
          <a:p>
            <a:pPr algn="ctr">
              <a:spcBef>
                <a:spcPct val="0"/>
              </a:spcBef>
            </a:pPr>
            <a:endParaRPr lang="zh-CN" altLang="en-US" sz="2000" dirty="0">
              <a:solidFill>
                <a:srgbClr val="FFFFFF"/>
              </a:solidFill>
            </a:endParaRPr>
          </a:p>
        </p:txBody>
      </p:sp>
      <p:sp>
        <p:nvSpPr>
          <p:cNvPr id="35" name="MH_Entry_1">
            <a:hlinkClick r:id="" action="ppaction://noaction"/>
          </p:cNvPr>
          <p:cNvSpPr/>
          <p:nvPr>
            <p:custDataLst>
              <p:tags r:id="rId6"/>
            </p:custDataLst>
          </p:nvPr>
        </p:nvSpPr>
        <p:spPr>
          <a:xfrm>
            <a:off x="3174360" y="1894467"/>
            <a:ext cx="4780353" cy="44695"/>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79" y="connsiteY0-80"/>
              </a:cxn>
              <a:cxn ang="0">
                <a:pos x="connsiteX1-81" y="connsiteY1-82"/>
              </a:cxn>
              <a:cxn ang="0">
                <a:pos x="connsiteX2-83" y="connsiteY2-84"/>
              </a:cxn>
              <a:cxn ang="0">
                <a:pos x="connsiteX3-85" y="connsiteY3-86"/>
              </a:cxn>
              <a:cxn ang="0">
                <a:pos x="connsiteX4-87" y="connsiteY4-88"/>
              </a:cxn>
              <a:cxn ang="0">
                <a:pos x="connsiteX5-89" y="connsiteY5-90"/>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12700" cap="sq">
            <a:solidFill>
              <a:srgbClr val="0061AD">
                <a:lumMod val="40000"/>
                <a:lumOff val="60000"/>
              </a:srgbClr>
            </a:solidFill>
            <a:bevel/>
          </a:ln>
        </p:spPr>
        <p:style>
          <a:lnRef idx="2">
            <a:srgbClr val="0061AD">
              <a:shade val="50000"/>
            </a:srgbClr>
          </a:lnRef>
          <a:fillRef idx="1">
            <a:srgbClr val="0061AD"/>
          </a:fillRef>
          <a:effectRef idx="0">
            <a:srgbClr val="0061AD"/>
          </a:effectRef>
          <a:fontRef idx="minor">
            <a:srgbClr val="FFFFFF"/>
          </a:fontRef>
        </p:style>
        <p:txBody>
          <a:bodyPr rot="0" spcFirstLastPara="0" vertOverflow="overflow" horzOverflow="overflow" vert="horz" wrap="square" lIns="90000" tIns="46800" rIns="90000" bIns="46800" numCol="1" spcCol="0" rtlCol="0" fromWordArt="0" anchor="ctr" anchorCtr="0" forceAA="0" compatLnSpc="1">
            <a:normAutofit fontScale="25000" lnSpcReduction="20000"/>
          </a:bodyPr>
          <a:lstStyle/>
          <a:p>
            <a:pPr>
              <a:lnSpc>
                <a:spcPct val="130000"/>
              </a:lnSpc>
            </a:pPr>
            <a:endParaRPr lang="zh-CN" altLang="en-US" sz="2000" dirty="0">
              <a:solidFill>
                <a:srgbClr val="000000"/>
              </a:solidFill>
            </a:endParaRPr>
          </a:p>
        </p:txBody>
      </p:sp>
      <p:sp>
        <p:nvSpPr>
          <p:cNvPr id="8" name="文本框 7"/>
          <p:cNvSpPr txBox="1"/>
          <p:nvPr>
            <p:custDataLst>
              <p:tags r:id="rId7"/>
            </p:custDataLst>
          </p:nvPr>
        </p:nvSpPr>
        <p:spPr>
          <a:xfrm>
            <a:off x="2439195" y="1553381"/>
            <a:ext cx="543632" cy="385781"/>
          </a:xfrm>
          <a:prstGeom prst="rect">
            <a:avLst/>
          </a:prstGeom>
          <a:noFill/>
        </p:spPr>
        <p:txBody>
          <a:bodyPr wrap="square" rtlCol="0" anchor="ctr" anchorCtr="0">
            <a:normAutofit lnSpcReduction="10000"/>
          </a:bodyPr>
          <a:lstStyle/>
          <a:p>
            <a:pPr algn="ctr"/>
            <a:r>
              <a:rPr lang="en-US" altLang="zh-CN" sz="2000" dirty="0">
                <a:solidFill>
                  <a:srgbClr val="FFFFFF"/>
                </a:solidFill>
              </a:rPr>
              <a:t>01</a:t>
            </a:r>
            <a:endParaRPr lang="zh-CN" altLang="en-US" sz="2000" dirty="0">
              <a:solidFill>
                <a:srgbClr val="FFFFFF"/>
              </a:solidFill>
            </a:endParaRPr>
          </a:p>
        </p:txBody>
      </p:sp>
      <p:sp>
        <p:nvSpPr>
          <p:cNvPr id="4" name="文本框 3"/>
          <p:cNvSpPr txBox="1"/>
          <p:nvPr>
            <p:custDataLst>
              <p:tags r:id="rId8"/>
            </p:custDataLst>
          </p:nvPr>
        </p:nvSpPr>
        <p:spPr>
          <a:xfrm>
            <a:off x="3174358" y="1446493"/>
            <a:ext cx="4780354" cy="489193"/>
          </a:xfrm>
          <a:prstGeom prst="rect">
            <a:avLst/>
          </a:prstGeom>
          <a:noFill/>
        </p:spPr>
        <p:txBody>
          <a:bodyPr wrap="square" rtlCol="0" anchor="b" anchorCtr="0">
            <a:normAutofit fontScale="97500"/>
          </a:bodyPr>
          <a:lstStyle>
            <a:defPPr>
              <a:defRPr lang="zh-CN"/>
            </a:defPPr>
            <a:lvl1pPr>
              <a:defRPr sz="2000"/>
            </a:lvl1pPr>
          </a:lstStyle>
          <a:p>
            <a:r>
              <a:rPr lang="zh-CN" altLang="en-US"/>
              <a:t>《中华人民共和国安全生产法》</a:t>
            </a:r>
            <a:endParaRPr lang="zh-CN" altLang="en-US" dirty="0"/>
          </a:p>
        </p:txBody>
      </p:sp>
      <p:sp>
        <p:nvSpPr>
          <p:cNvPr id="40" name="MH_Number_2">
            <a:hlinkClick r:id="" action="ppaction://noaction"/>
          </p:cNvPr>
          <p:cNvSpPr/>
          <p:nvPr>
            <p:custDataLst>
              <p:tags r:id="rId9"/>
            </p:custDataLst>
          </p:nvPr>
        </p:nvSpPr>
        <p:spPr bwMode="auto">
          <a:xfrm>
            <a:off x="2439196" y="2833252"/>
            <a:ext cx="735166" cy="385782"/>
          </a:xfrm>
          <a:custGeom>
            <a:avLst/>
            <a:gdLst>
              <a:gd name="connsiteX0" fmla="*/ 0 w 374121"/>
              <a:gd name="connsiteY0" fmla="*/ 0 h 196322"/>
              <a:gd name="connsiteX1" fmla="*/ 274519 w 374121"/>
              <a:gd name="connsiteY1" fmla="*/ 0 h 196322"/>
              <a:gd name="connsiteX2" fmla="*/ 374121 w 374121"/>
              <a:gd name="connsiteY2" fmla="*/ 196322 h 196322"/>
              <a:gd name="connsiteX3" fmla="*/ 0 w 374121"/>
              <a:gd name="connsiteY3" fmla="*/ 196322 h 196322"/>
            </a:gdLst>
            <a:ahLst/>
            <a:cxnLst>
              <a:cxn ang="0">
                <a:pos x="connsiteX0" y="connsiteY0"/>
              </a:cxn>
              <a:cxn ang="0">
                <a:pos x="connsiteX1" y="connsiteY1"/>
              </a:cxn>
              <a:cxn ang="0">
                <a:pos x="connsiteX2" y="connsiteY2"/>
              </a:cxn>
              <a:cxn ang="0">
                <a:pos x="connsiteX3" y="connsiteY3"/>
              </a:cxn>
            </a:cxnLst>
            <a:rect l="l" t="t" r="r" b="b"/>
            <a:pathLst>
              <a:path w="374121" h="196322">
                <a:moveTo>
                  <a:pt x="0" y="0"/>
                </a:moveTo>
                <a:lnTo>
                  <a:pt x="274519" y="0"/>
                </a:lnTo>
                <a:lnTo>
                  <a:pt x="374121" y="196322"/>
                </a:lnTo>
                <a:lnTo>
                  <a:pt x="0" y="196322"/>
                </a:lnTo>
                <a:close/>
              </a:path>
            </a:pathLst>
          </a:custGeom>
          <a:solidFill>
            <a:srgbClr val="0061AD"/>
          </a:solidFill>
          <a:ln w="12700">
            <a:solidFill>
              <a:srgbClr val="0061AD"/>
            </a:solidFill>
            <a:miter lim="800000"/>
          </a:ln>
        </p:spPr>
        <p:txBody>
          <a:bodyPr wrap="square" lIns="90000" tIns="46800" rIns="90000" bIns="46800" anchor="ctr">
            <a:normAutofit lnSpcReduction="10000"/>
          </a:bodyPr>
          <a:lstStyle/>
          <a:p>
            <a:pPr algn="ctr">
              <a:spcBef>
                <a:spcPct val="0"/>
              </a:spcBef>
            </a:pPr>
            <a:endParaRPr lang="zh-CN" altLang="en-US" sz="2000" dirty="0">
              <a:solidFill>
                <a:srgbClr val="FFFFFF"/>
              </a:solidFill>
            </a:endParaRPr>
          </a:p>
        </p:txBody>
      </p:sp>
      <p:sp>
        <p:nvSpPr>
          <p:cNvPr id="24" name="文本框 23"/>
          <p:cNvSpPr txBox="1"/>
          <p:nvPr>
            <p:custDataLst>
              <p:tags r:id="rId10"/>
            </p:custDataLst>
          </p:nvPr>
        </p:nvSpPr>
        <p:spPr>
          <a:xfrm>
            <a:off x="2439195" y="2833252"/>
            <a:ext cx="543632" cy="385781"/>
          </a:xfrm>
          <a:prstGeom prst="rect">
            <a:avLst/>
          </a:prstGeom>
          <a:noFill/>
        </p:spPr>
        <p:txBody>
          <a:bodyPr wrap="square" rtlCol="0" anchor="ctr" anchorCtr="0">
            <a:normAutofit lnSpcReduction="10000"/>
          </a:bodyPr>
          <a:lstStyle/>
          <a:p>
            <a:pPr algn="ctr"/>
            <a:r>
              <a:rPr lang="en-US" altLang="zh-CN" sz="2000" dirty="0">
                <a:solidFill>
                  <a:srgbClr val="FFFFFF"/>
                </a:solidFill>
              </a:rPr>
              <a:t>02</a:t>
            </a:r>
            <a:endParaRPr lang="zh-CN" altLang="en-US" sz="2000" dirty="0">
              <a:solidFill>
                <a:srgbClr val="FFFFFF"/>
              </a:solidFill>
            </a:endParaRPr>
          </a:p>
        </p:txBody>
      </p:sp>
      <p:sp>
        <p:nvSpPr>
          <p:cNvPr id="23" name="MH_Entry_1">
            <a:hlinkClick r:id="" action="ppaction://noaction"/>
          </p:cNvPr>
          <p:cNvSpPr/>
          <p:nvPr>
            <p:custDataLst>
              <p:tags r:id="rId11"/>
            </p:custDataLst>
          </p:nvPr>
        </p:nvSpPr>
        <p:spPr>
          <a:xfrm>
            <a:off x="3174360" y="3170112"/>
            <a:ext cx="4780353" cy="44695"/>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79" y="connsiteY0-80"/>
              </a:cxn>
              <a:cxn ang="0">
                <a:pos x="connsiteX1-81" y="connsiteY1-82"/>
              </a:cxn>
              <a:cxn ang="0">
                <a:pos x="connsiteX2-83" y="connsiteY2-84"/>
              </a:cxn>
              <a:cxn ang="0">
                <a:pos x="connsiteX3-85" y="connsiteY3-86"/>
              </a:cxn>
              <a:cxn ang="0">
                <a:pos x="connsiteX4-87" y="connsiteY4-88"/>
              </a:cxn>
              <a:cxn ang="0">
                <a:pos x="connsiteX5-89" y="connsiteY5-90"/>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12700" cap="sq">
            <a:solidFill>
              <a:srgbClr val="0061AD">
                <a:lumMod val="40000"/>
                <a:lumOff val="60000"/>
              </a:srgbClr>
            </a:solidFill>
            <a:bevel/>
          </a:ln>
        </p:spPr>
        <p:style>
          <a:lnRef idx="2">
            <a:srgbClr val="0061AD">
              <a:shade val="50000"/>
            </a:srgbClr>
          </a:lnRef>
          <a:fillRef idx="1">
            <a:srgbClr val="0061AD"/>
          </a:fillRef>
          <a:effectRef idx="0">
            <a:srgbClr val="0061AD"/>
          </a:effectRef>
          <a:fontRef idx="minor">
            <a:srgbClr val="FFFFFF"/>
          </a:fontRef>
        </p:style>
        <p:txBody>
          <a:bodyPr rot="0" spcFirstLastPara="0" vertOverflow="overflow" horzOverflow="overflow" vert="horz" wrap="square" lIns="90000" tIns="46800" rIns="90000" bIns="46800" numCol="1" spcCol="0" rtlCol="0" fromWordArt="0" anchor="ctr" anchorCtr="0" forceAA="0" compatLnSpc="1">
            <a:normAutofit fontScale="25000" lnSpcReduction="20000"/>
          </a:bodyPr>
          <a:lstStyle/>
          <a:p>
            <a:pPr>
              <a:lnSpc>
                <a:spcPct val="130000"/>
              </a:lnSpc>
            </a:pPr>
            <a:endParaRPr lang="zh-CN" altLang="en-US" sz="2000" dirty="0">
              <a:solidFill>
                <a:srgbClr val="000000"/>
              </a:solidFill>
            </a:endParaRPr>
          </a:p>
        </p:txBody>
      </p:sp>
      <p:sp>
        <p:nvSpPr>
          <p:cNvPr id="5" name="文本框 4"/>
          <p:cNvSpPr txBox="1"/>
          <p:nvPr>
            <p:custDataLst>
              <p:tags r:id="rId12"/>
            </p:custDataLst>
          </p:nvPr>
        </p:nvSpPr>
        <p:spPr>
          <a:xfrm>
            <a:off x="3173738" y="2726484"/>
            <a:ext cx="4780354" cy="489193"/>
          </a:xfrm>
          <a:prstGeom prst="rect">
            <a:avLst/>
          </a:prstGeom>
          <a:noFill/>
        </p:spPr>
        <p:txBody>
          <a:bodyPr wrap="square" rtlCol="0" anchor="b" anchorCtr="0">
            <a:normAutofit/>
          </a:bodyPr>
          <a:lstStyle>
            <a:defPPr>
              <a:defRPr lang="zh-CN"/>
            </a:defPPr>
            <a:lvl1pPr>
              <a:defRPr sz="2000"/>
            </a:lvl1pPr>
          </a:lstStyle>
          <a:p>
            <a:r>
              <a:rPr lang="zh-CN" altLang="en-US" sz="1800"/>
              <a:t>《建设工程安全生产管理条例》</a:t>
            </a:r>
            <a:endParaRPr lang="zh-CN" altLang="en-US" sz="1800" dirty="0"/>
          </a:p>
        </p:txBody>
      </p:sp>
      <p:sp>
        <p:nvSpPr>
          <p:cNvPr id="9" name="文本框 8"/>
          <p:cNvSpPr txBox="1"/>
          <p:nvPr>
            <p:custDataLst>
              <p:tags r:id="rId13"/>
            </p:custDataLst>
          </p:nvPr>
        </p:nvSpPr>
        <p:spPr>
          <a:xfrm>
            <a:off x="3154680" y="3834765"/>
            <a:ext cx="5581650" cy="488950"/>
          </a:xfrm>
          <a:prstGeom prst="rect">
            <a:avLst/>
          </a:prstGeom>
          <a:noFill/>
        </p:spPr>
        <p:txBody>
          <a:bodyPr wrap="square" rtlCol="0" anchor="b" anchorCtr="0"/>
          <a:lstStyle>
            <a:defPPr>
              <a:defRPr lang="zh-CN"/>
            </a:defPPr>
            <a:lvl1pPr>
              <a:defRPr sz="2000"/>
            </a:lvl1pPr>
          </a:lstStyle>
          <a:p>
            <a:r>
              <a:rPr lang="zh-CN" altLang="en-US" sz="1800"/>
              <a:t>《深圳市建筑废弃物减排与利用条例》</a:t>
            </a:r>
            <a:endParaRPr lang="zh-CN" altLang="en-US" sz="1800" dirty="0"/>
          </a:p>
        </p:txBody>
      </p:sp>
      <p:sp>
        <p:nvSpPr>
          <p:cNvPr id="15" name="MH_Number_3">
            <a:hlinkClick r:id="" action="ppaction://noaction"/>
          </p:cNvPr>
          <p:cNvSpPr/>
          <p:nvPr>
            <p:custDataLst>
              <p:tags r:id="rId14"/>
            </p:custDataLst>
          </p:nvPr>
        </p:nvSpPr>
        <p:spPr bwMode="auto">
          <a:xfrm>
            <a:off x="2438575" y="5090598"/>
            <a:ext cx="735166" cy="385782"/>
          </a:xfrm>
          <a:custGeom>
            <a:avLst/>
            <a:gdLst>
              <a:gd name="connsiteX0" fmla="*/ 0 w 374121"/>
              <a:gd name="connsiteY0" fmla="*/ 0 h 196322"/>
              <a:gd name="connsiteX1" fmla="*/ 274519 w 374121"/>
              <a:gd name="connsiteY1" fmla="*/ 0 h 196322"/>
              <a:gd name="connsiteX2" fmla="*/ 374121 w 374121"/>
              <a:gd name="connsiteY2" fmla="*/ 196322 h 196322"/>
              <a:gd name="connsiteX3" fmla="*/ 0 w 374121"/>
              <a:gd name="connsiteY3" fmla="*/ 196322 h 196322"/>
            </a:gdLst>
            <a:ahLst/>
            <a:cxnLst>
              <a:cxn ang="0">
                <a:pos x="connsiteX0" y="connsiteY0"/>
              </a:cxn>
              <a:cxn ang="0">
                <a:pos x="connsiteX1" y="connsiteY1"/>
              </a:cxn>
              <a:cxn ang="0">
                <a:pos x="connsiteX2" y="connsiteY2"/>
              </a:cxn>
              <a:cxn ang="0">
                <a:pos x="connsiteX3" y="connsiteY3"/>
              </a:cxn>
            </a:cxnLst>
            <a:rect l="l" t="t" r="r" b="b"/>
            <a:pathLst>
              <a:path w="374121" h="196322">
                <a:moveTo>
                  <a:pt x="0" y="0"/>
                </a:moveTo>
                <a:lnTo>
                  <a:pt x="274519" y="0"/>
                </a:lnTo>
                <a:lnTo>
                  <a:pt x="374121" y="196322"/>
                </a:lnTo>
                <a:lnTo>
                  <a:pt x="0" y="196322"/>
                </a:lnTo>
                <a:close/>
              </a:path>
            </a:pathLst>
          </a:custGeom>
          <a:solidFill>
            <a:srgbClr val="0061AD"/>
          </a:solidFill>
          <a:ln w="12700">
            <a:solidFill>
              <a:srgbClr val="0061AD"/>
            </a:solidFill>
            <a:miter lim="800000"/>
          </a:ln>
        </p:spPr>
        <p:txBody>
          <a:bodyPr wrap="square" lIns="90000" tIns="46800" rIns="90000" bIns="46800" anchor="ctr">
            <a:normAutofit lnSpcReduction="10000"/>
          </a:bodyPr>
          <a:lstStyle/>
          <a:p>
            <a:pPr algn="ctr">
              <a:spcBef>
                <a:spcPct val="0"/>
              </a:spcBef>
            </a:pPr>
            <a:endParaRPr lang="zh-CN" altLang="en-US" sz="2000" dirty="0">
              <a:solidFill>
                <a:srgbClr val="FFFFFF"/>
              </a:solidFill>
            </a:endParaRPr>
          </a:p>
        </p:txBody>
      </p:sp>
      <p:sp>
        <p:nvSpPr>
          <p:cNvPr id="16" name="文本框 15"/>
          <p:cNvSpPr txBox="1"/>
          <p:nvPr>
            <p:custDataLst>
              <p:tags r:id="rId15"/>
            </p:custDataLst>
          </p:nvPr>
        </p:nvSpPr>
        <p:spPr>
          <a:xfrm>
            <a:off x="2438574" y="5090597"/>
            <a:ext cx="543632" cy="385781"/>
          </a:xfrm>
          <a:prstGeom prst="rect">
            <a:avLst/>
          </a:prstGeom>
          <a:noFill/>
        </p:spPr>
        <p:txBody>
          <a:bodyPr wrap="square" rtlCol="0" anchor="ctr" anchorCtr="0"/>
          <a:lstStyle/>
          <a:p>
            <a:pPr algn="ctr"/>
            <a:r>
              <a:rPr lang="en-US" altLang="zh-CN" sz="2000" dirty="0">
                <a:solidFill>
                  <a:srgbClr val="FFFFFF"/>
                </a:solidFill>
              </a:rPr>
              <a:t>04</a:t>
            </a:r>
            <a:endParaRPr lang="en-US" altLang="zh-CN" sz="2000" dirty="0">
              <a:solidFill>
                <a:srgbClr val="FFFFFF"/>
              </a:solidFill>
            </a:endParaRPr>
          </a:p>
        </p:txBody>
      </p:sp>
      <p:sp>
        <p:nvSpPr>
          <p:cNvPr id="17" name="文本框 16"/>
          <p:cNvSpPr txBox="1"/>
          <p:nvPr>
            <p:custDataLst>
              <p:tags r:id="rId16"/>
            </p:custDataLst>
          </p:nvPr>
        </p:nvSpPr>
        <p:spPr>
          <a:xfrm>
            <a:off x="3174365" y="4987290"/>
            <a:ext cx="5561330" cy="488950"/>
          </a:xfrm>
          <a:prstGeom prst="rect">
            <a:avLst/>
          </a:prstGeom>
          <a:noFill/>
        </p:spPr>
        <p:txBody>
          <a:bodyPr wrap="square" rtlCol="0" anchor="b" anchorCtr="0"/>
          <a:lstStyle>
            <a:defPPr>
              <a:defRPr lang="zh-CN"/>
            </a:defPPr>
            <a:lvl1pPr>
              <a:defRPr sz="2000"/>
            </a:lvl1pPr>
          </a:lstStyle>
          <a:p>
            <a:r>
              <a:rPr lang="zh-CN" altLang="en-US" sz="1800"/>
              <a:t>《深圳市建筑废弃物管理办法》</a:t>
            </a:r>
            <a:endParaRPr lang="zh-CN" altLang="en-US" sz="1800" dirty="0"/>
          </a:p>
        </p:txBody>
      </p:sp>
      <p:cxnSp>
        <p:nvCxnSpPr>
          <p:cNvPr id="18" name="直接连接符 17"/>
          <p:cNvCxnSpPr/>
          <p:nvPr/>
        </p:nvCxnSpPr>
        <p:spPr>
          <a:xfrm>
            <a:off x="3154680" y="5471795"/>
            <a:ext cx="5554980" cy="27305"/>
          </a:xfrm>
          <a:prstGeom prst="line">
            <a:avLst/>
          </a:prstGeom>
          <a:ln>
            <a:solidFill>
              <a:srgbClr val="76D0F9"/>
            </a:solidFill>
          </a:ln>
        </p:spPr>
        <p:style>
          <a:lnRef idx="1">
            <a:schemeClr val="accent1"/>
          </a:lnRef>
          <a:fillRef idx="0">
            <a:schemeClr val="accent1"/>
          </a:fillRef>
          <a:effectRef idx="0">
            <a:schemeClr val="accent1"/>
          </a:effectRef>
          <a:fontRef idx="minor">
            <a:schemeClr val="tx1"/>
          </a:fontRef>
        </p:style>
      </p:cxnSp>
      <p:sp>
        <p:nvSpPr>
          <p:cNvPr id="3" name="文本框 2"/>
          <p:cNvSpPr txBox="1"/>
          <p:nvPr>
            <p:custDataLst>
              <p:tags r:id="rId17"/>
            </p:custDataLst>
          </p:nvPr>
        </p:nvSpPr>
        <p:spPr>
          <a:xfrm>
            <a:off x="2439195" y="3937781"/>
            <a:ext cx="543632" cy="385781"/>
          </a:xfrm>
          <a:prstGeom prst="rect">
            <a:avLst/>
          </a:prstGeom>
          <a:noFill/>
        </p:spPr>
        <p:txBody>
          <a:bodyPr wrap="square" rtlCol="0" anchor="ctr" anchorCtr="0">
            <a:normAutofit lnSpcReduction="10000"/>
          </a:bodyPr>
          <a:lstStyle/>
          <a:p>
            <a:pPr algn="ctr"/>
            <a:r>
              <a:rPr lang="en-US" altLang="zh-CN" sz="2000" dirty="0">
                <a:solidFill>
                  <a:srgbClr val="FFFFFF"/>
                </a:solidFill>
              </a:rPr>
              <a:t>03</a:t>
            </a:r>
            <a:endParaRPr lang="zh-CN" altLang="en-US" sz="2000" dirty="0">
              <a:solidFill>
                <a:srgbClr val="FFFFFF"/>
              </a:solidFill>
            </a:endParaRPr>
          </a:p>
        </p:txBody>
      </p:sp>
      <p:sp>
        <p:nvSpPr>
          <p:cNvPr id="10" name="MH_Entry_1">
            <a:hlinkClick r:id="" action="ppaction://noaction"/>
          </p:cNvPr>
          <p:cNvSpPr/>
          <p:nvPr>
            <p:custDataLst>
              <p:tags r:id="rId18"/>
            </p:custDataLst>
          </p:nvPr>
        </p:nvSpPr>
        <p:spPr>
          <a:xfrm flipV="1">
            <a:off x="3154680" y="4347845"/>
            <a:ext cx="5165725" cy="76200"/>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79" y="connsiteY0-80"/>
              </a:cxn>
              <a:cxn ang="0">
                <a:pos x="connsiteX1-81" y="connsiteY1-82"/>
              </a:cxn>
              <a:cxn ang="0">
                <a:pos x="connsiteX2-83" y="connsiteY2-84"/>
              </a:cxn>
              <a:cxn ang="0">
                <a:pos x="connsiteX3-85" y="connsiteY3-86"/>
              </a:cxn>
              <a:cxn ang="0">
                <a:pos x="connsiteX4-87" y="connsiteY4-88"/>
              </a:cxn>
              <a:cxn ang="0">
                <a:pos x="connsiteX5-89" y="connsiteY5-90"/>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12700" cap="sq">
            <a:solidFill>
              <a:srgbClr val="0061AD">
                <a:lumMod val="40000"/>
                <a:lumOff val="60000"/>
              </a:srgbClr>
            </a:solidFill>
            <a:bevel/>
          </a:ln>
        </p:spPr>
        <p:style>
          <a:lnRef idx="2">
            <a:srgbClr val="0061AD">
              <a:shade val="50000"/>
            </a:srgbClr>
          </a:lnRef>
          <a:fillRef idx="1">
            <a:srgbClr val="0061AD"/>
          </a:fillRef>
          <a:effectRef idx="0">
            <a:srgbClr val="0061AD"/>
          </a:effectRef>
          <a:fontRef idx="minor">
            <a:srgbClr val="FFFFFF"/>
          </a:fontRef>
        </p:style>
        <p:txBody>
          <a:bodyPr rot="0" spcFirstLastPara="0" vertOverflow="overflow" horzOverflow="overflow" vert="horz" wrap="square" lIns="90000" tIns="46800" rIns="90000" bIns="46800" numCol="1" spcCol="0" rtlCol="0" fromWordArt="0" anchor="ctr" anchorCtr="0" forceAA="0" compatLnSpc="1">
            <a:normAutofit fontScale="25000" lnSpcReduction="20000"/>
          </a:bodyPr>
          <a:lstStyle/>
          <a:p>
            <a:pPr>
              <a:lnSpc>
                <a:spcPct val="130000"/>
              </a:lnSpc>
            </a:pPr>
            <a:endParaRPr lang="zh-CN" altLang="en-US" sz="2000" dirty="0">
              <a:solidFill>
                <a:srgbClr val="000000"/>
              </a:solidFill>
            </a:endParaRPr>
          </a:p>
        </p:txBody>
      </p:sp>
      <p:sp>
        <p:nvSpPr>
          <p:cNvPr id="11" name="MH_Number_1">
            <a:hlinkClick r:id="" action="ppaction://noaction"/>
          </p:cNvPr>
          <p:cNvSpPr/>
          <p:nvPr>
            <p:custDataLst>
              <p:tags r:id="rId19"/>
            </p:custDataLst>
          </p:nvPr>
        </p:nvSpPr>
        <p:spPr bwMode="auto">
          <a:xfrm>
            <a:off x="2439196" y="1549571"/>
            <a:ext cx="735166" cy="385782"/>
          </a:xfrm>
          <a:custGeom>
            <a:avLst/>
            <a:gdLst>
              <a:gd name="connsiteX0" fmla="*/ 0 w 374121"/>
              <a:gd name="connsiteY0" fmla="*/ 0 h 196322"/>
              <a:gd name="connsiteX1" fmla="*/ 274519 w 374121"/>
              <a:gd name="connsiteY1" fmla="*/ 0 h 196322"/>
              <a:gd name="connsiteX2" fmla="*/ 374121 w 374121"/>
              <a:gd name="connsiteY2" fmla="*/ 196322 h 196322"/>
              <a:gd name="connsiteX3" fmla="*/ 0 w 374121"/>
              <a:gd name="connsiteY3" fmla="*/ 196322 h 196322"/>
            </a:gdLst>
            <a:ahLst/>
            <a:cxnLst>
              <a:cxn ang="0">
                <a:pos x="connsiteX0" y="connsiteY0"/>
              </a:cxn>
              <a:cxn ang="0">
                <a:pos x="connsiteX1" y="connsiteY1"/>
              </a:cxn>
              <a:cxn ang="0">
                <a:pos x="connsiteX2" y="connsiteY2"/>
              </a:cxn>
              <a:cxn ang="0">
                <a:pos x="connsiteX3" y="connsiteY3"/>
              </a:cxn>
            </a:cxnLst>
            <a:rect l="l" t="t" r="r" b="b"/>
            <a:pathLst>
              <a:path w="374121" h="196322">
                <a:moveTo>
                  <a:pt x="0" y="0"/>
                </a:moveTo>
                <a:lnTo>
                  <a:pt x="274519" y="0"/>
                </a:lnTo>
                <a:lnTo>
                  <a:pt x="374121" y="196322"/>
                </a:lnTo>
                <a:lnTo>
                  <a:pt x="0" y="196322"/>
                </a:lnTo>
                <a:close/>
              </a:path>
            </a:pathLst>
          </a:custGeom>
          <a:solidFill>
            <a:srgbClr val="0061AD"/>
          </a:solidFill>
          <a:ln w="12700">
            <a:solidFill>
              <a:srgbClr val="0061AD"/>
            </a:solidFill>
            <a:miter lim="800000"/>
          </a:ln>
        </p:spPr>
        <p:txBody>
          <a:bodyPr wrap="square" lIns="90000" tIns="46800" rIns="90000" bIns="46800" anchor="ctr">
            <a:normAutofit lnSpcReduction="10000"/>
          </a:bodyPr>
          <a:lstStyle/>
          <a:p>
            <a:pPr algn="ctr"/>
            <a:r>
              <a:rPr lang="en-US" altLang="zh-CN" sz="2000" dirty="0">
                <a:solidFill>
                  <a:srgbClr val="FFFFFF"/>
                </a:solidFill>
                <a:sym typeface="+mn-ea"/>
              </a:rPr>
              <a:t>01</a:t>
            </a:r>
            <a:endParaRPr lang="zh-CN" altLang="en-US" sz="2000" dirty="0">
              <a:solidFill>
                <a:srgbClr val="FFFFFF"/>
              </a:solidFill>
            </a:endParaRPr>
          </a:p>
        </p:txBody>
      </p:sp>
    </p:spTree>
    <p:custDataLst>
      <p:tags r:id="rId20"/>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7" name="图片 6" descr="1 (11)"/>
          <p:cNvPicPr>
            <a:picLocks noChangeAspect="1"/>
          </p:cNvPicPr>
          <p:nvPr>
            <p:custDataLst>
              <p:tags r:id="rId1"/>
            </p:custDataLst>
          </p:nvPr>
        </p:nvPicPr>
        <p:blipFill>
          <a:blip r:embed="rId2"/>
          <a:stretch>
            <a:fillRect/>
          </a:stretch>
        </p:blipFill>
        <p:spPr>
          <a:xfrm>
            <a:off x="0" y="6137910"/>
            <a:ext cx="720090" cy="720090"/>
          </a:xfrm>
          <a:prstGeom prst="rect">
            <a:avLst/>
          </a:prstGeom>
        </p:spPr>
      </p:pic>
      <p:pic>
        <p:nvPicPr>
          <p:cNvPr id="6" name="图片 5" descr="1 (12)"/>
          <p:cNvPicPr>
            <a:picLocks noChangeAspect="1"/>
          </p:cNvPicPr>
          <p:nvPr>
            <p:custDataLst>
              <p:tags r:id="rId3"/>
            </p:custDataLst>
          </p:nvPr>
        </p:nvPicPr>
        <p:blipFill>
          <a:blip r:embed="rId4"/>
          <a:stretch>
            <a:fillRect/>
          </a:stretch>
        </p:blipFill>
        <p:spPr>
          <a:xfrm>
            <a:off x="11471910" y="0"/>
            <a:ext cx="720090" cy="720090"/>
          </a:xfrm>
          <a:prstGeom prst="rect">
            <a:avLst/>
          </a:prstGeom>
        </p:spPr>
      </p:pic>
      <p:sp>
        <p:nvSpPr>
          <p:cNvPr id="4" name="标题 1"/>
          <p:cNvSpPr>
            <a:spLocks noGrp="1"/>
          </p:cNvSpPr>
          <p:nvPr/>
        </p:nvSpPr>
        <p:spPr>
          <a:xfrm>
            <a:off x="206375" y="218440"/>
            <a:ext cx="10515600" cy="908685"/>
          </a:xfrm>
          <a:prstGeom prst="rect">
            <a:avLst/>
          </a:prstGeom>
        </p:spPr>
        <p:txBody>
          <a:bodyPr vert="horz" wrap="square" lIns="91440" tIns="45720" rIns="91440" bIns="4572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l">
              <a:buClrTx/>
              <a:buSzTx/>
              <a:buFontTx/>
            </a:pPr>
            <a:r>
              <a:rPr lang="zh-CN" altLang="en-US" sz="2800" b="0">
                <a:solidFill>
                  <a:schemeClr val="accent1"/>
                </a:solidFill>
                <a:latin typeface="微软雅黑" panose="020B0503020204020204" charset="-122"/>
                <a:ea typeface="微软雅黑" panose="020B0503020204020204" charset="-122"/>
                <a:sym typeface="+mn-ea"/>
              </a:rPr>
              <a:t>二、制定目的及必要性</a:t>
            </a:r>
            <a:endParaRPr lang="zh-CN" altLang="en-US" sz="2800" b="0">
              <a:solidFill>
                <a:schemeClr val="accent1"/>
              </a:solidFill>
              <a:latin typeface="微软雅黑" panose="020B0503020204020204" charset="-122"/>
              <a:ea typeface="微软雅黑" panose="020B0503020204020204" charset="-122"/>
              <a:sym typeface="+mn-ea"/>
            </a:endParaRPr>
          </a:p>
        </p:txBody>
      </p:sp>
      <p:sp>
        <p:nvSpPr>
          <p:cNvPr id="13" name="直角三角形 12"/>
          <p:cNvSpPr/>
          <p:nvPr>
            <p:custDataLst>
              <p:tags r:id="rId5"/>
            </p:custDataLst>
          </p:nvPr>
        </p:nvSpPr>
        <p:spPr>
          <a:xfrm rot="5400000" flipV="1">
            <a:off x="2214812" y="2892195"/>
            <a:ext cx="183492" cy="315567"/>
          </a:xfrm>
          <a:prstGeom prst="rtTriangle">
            <a:avLst/>
          </a:prstGeom>
          <a:solidFill>
            <a:srgbClr val="1F74AD">
              <a:lumMod val="50000"/>
            </a:srgbClr>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fontScale="25000" lnSpcReduction="20000"/>
          </a:bodyPr>
          <a:lstStyle/>
          <a:p>
            <a:pPr algn="ctr"/>
            <a:endParaRPr lang="zh-CN" altLang="en-US">
              <a:solidFill>
                <a:srgbClr val="FFFFFF"/>
              </a:solidFill>
              <a:sym typeface="Arial" panose="02080604020202020204" pitchFamily="34" charset="0"/>
            </a:endParaRPr>
          </a:p>
        </p:txBody>
      </p:sp>
      <p:sp>
        <p:nvSpPr>
          <p:cNvPr id="12" name="直角三角形 11"/>
          <p:cNvSpPr/>
          <p:nvPr>
            <p:custDataLst>
              <p:tags r:id="rId6"/>
            </p:custDataLst>
          </p:nvPr>
        </p:nvSpPr>
        <p:spPr>
          <a:xfrm rot="16200000">
            <a:off x="2215530" y="1422873"/>
            <a:ext cx="182058" cy="315567"/>
          </a:xfrm>
          <a:prstGeom prst="rtTriangle">
            <a:avLst/>
          </a:prstGeom>
          <a:solidFill>
            <a:srgbClr val="1F74AD">
              <a:lumMod val="50000"/>
            </a:srgbClr>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fontScale="25000" lnSpcReduction="20000"/>
          </a:bodyPr>
          <a:lstStyle/>
          <a:p>
            <a:pPr algn="ctr"/>
            <a:endParaRPr lang="zh-CN" altLang="en-US">
              <a:solidFill>
                <a:srgbClr val="FFFFFF"/>
              </a:solidFill>
              <a:sym typeface="Arial" panose="02080604020202020204" pitchFamily="34" charset="0"/>
            </a:endParaRPr>
          </a:p>
        </p:txBody>
      </p:sp>
      <p:sp>
        <p:nvSpPr>
          <p:cNvPr id="9" name="任意多边形 8"/>
          <p:cNvSpPr/>
          <p:nvPr>
            <p:custDataLst>
              <p:tags r:id="rId7"/>
            </p:custDataLst>
          </p:nvPr>
        </p:nvSpPr>
        <p:spPr>
          <a:xfrm>
            <a:off x="2310596" y="1457262"/>
            <a:ext cx="7854335" cy="1715396"/>
          </a:xfrm>
          <a:custGeom>
            <a:avLst/>
            <a:gdLst>
              <a:gd name="connsiteX0" fmla="*/ 111132 w 3895725"/>
              <a:gd name="connsiteY0" fmla="*/ 0 h 1009650"/>
              <a:gd name="connsiteX1" fmla="*/ 3895725 w 3895725"/>
              <a:gd name="connsiteY1" fmla="*/ 0 h 1009650"/>
              <a:gd name="connsiteX2" fmla="*/ 3895725 w 3895725"/>
              <a:gd name="connsiteY2" fmla="*/ 1009650 h 1009650"/>
              <a:gd name="connsiteX3" fmla="*/ 111132 w 3895725"/>
              <a:gd name="connsiteY3" fmla="*/ 1009650 h 1009650"/>
              <a:gd name="connsiteX4" fmla="*/ 0 w 3895725"/>
              <a:gd name="connsiteY4" fmla="*/ 898518 h 1009650"/>
              <a:gd name="connsiteX5" fmla="*/ 0 w 3895725"/>
              <a:gd name="connsiteY5" fmla="*/ 111132 h 1009650"/>
              <a:gd name="connsiteX6" fmla="*/ 111132 w 3895725"/>
              <a:gd name="connsiteY6" fmla="*/ 0 h 1009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95725" h="1009650">
                <a:moveTo>
                  <a:pt x="111132" y="0"/>
                </a:moveTo>
                <a:lnTo>
                  <a:pt x="3895725" y="0"/>
                </a:lnTo>
                <a:lnTo>
                  <a:pt x="3895725" y="1009650"/>
                </a:lnTo>
                <a:lnTo>
                  <a:pt x="111132" y="1009650"/>
                </a:lnTo>
                <a:cubicBezTo>
                  <a:pt x="49755" y="1009650"/>
                  <a:pt x="0" y="959895"/>
                  <a:pt x="0" y="898518"/>
                </a:cubicBezTo>
                <a:lnTo>
                  <a:pt x="0" y="111132"/>
                </a:lnTo>
                <a:cubicBezTo>
                  <a:pt x="0" y="49755"/>
                  <a:pt x="49755" y="0"/>
                  <a:pt x="111132" y="0"/>
                </a:cubicBezTo>
                <a:close/>
              </a:path>
            </a:pathLst>
          </a:custGeom>
          <a:solidFill>
            <a:sysClr val="window" lastClr="FFFFFF">
              <a:lumMod val="95000"/>
            </a:sysClr>
          </a:solidFill>
          <a:ln>
            <a:noFill/>
          </a:ln>
        </p:spPr>
        <p:style>
          <a:lnRef idx="2">
            <a:srgbClr val="1F74AD">
              <a:shade val="50000"/>
            </a:srgbClr>
          </a:lnRef>
          <a:fillRef idx="1">
            <a:srgbClr val="1F74AD"/>
          </a:fillRef>
          <a:effectRef idx="0">
            <a:srgbClr val="1F74AD"/>
          </a:effectRef>
          <a:fontRef idx="minor">
            <a:sysClr val="window" lastClr="FFFFFF"/>
          </a:fontRef>
        </p:style>
        <p:txBody>
          <a:bodyPr rot="0" spcFirstLastPara="0" vertOverflow="overflow" horzOverflow="overflow" vert="horz" wrap="square" lIns="2160000" tIns="45720" rIns="108000" bIns="45720" numCol="1" spcCol="0" rtlCol="0" fromWordArt="0" anchor="ctr" anchorCtr="0" forceAA="0" compatLnSpc="1">
            <a:noAutofit/>
          </a:bodyPr>
          <a:lstStyle/>
          <a:p>
            <a:pPr algn="just"/>
            <a:endParaRPr lang="zh-CN" altLang="en-US" dirty="0">
              <a:solidFill>
                <a:srgbClr val="000000"/>
              </a:solidFill>
              <a:sym typeface="Arial" panose="02080604020202020204" pitchFamily="34" charset="0"/>
            </a:endParaRPr>
          </a:p>
        </p:txBody>
      </p:sp>
      <p:sp>
        <p:nvSpPr>
          <p:cNvPr id="11" name="任意多边形 10"/>
          <p:cNvSpPr/>
          <p:nvPr>
            <p:custDataLst>
              <p:tags r:id="rId8"/>
            </p:custDataLst>
          </p:nvPr>
        </p:nvSpPr>
        <p:spPr>
          <a:xfrm>
            <a:off x="2148771" y="1667641"/>
            <a:ext cx="2314164" cy="1294639"/>
          </a:xfrm>
          <a:custGeom>
            <a:avLst/>
            <a:gdLst>
              <a:gd name="connsiteX0" fmla="*/ 0 w 1362074"/>
              <a:gd name="connsiteY0" fmla="*/ 0 h 762000"/>
              <a:gd name="connsiteX1" fmla="*/ 981074 w 1362074"/>
              <a:gd name="connsiteY1" fmla="*/ 0 h 762000"/>
              <a:gd name="connsiteX2" fmla="*/ 1362074 w 1362074"/>
              <a:gd name="connsiteY2" fmla="*/ 381000 h 762000"/>
              <a:gd name="connsiteX3" fmla="*/ 981074 w 1362074"/>
              <a:gd name="connsiteY3" fmla="*/ 762000 h 762000"/>
              <a:gd name="connsiteX4" fmla="*/ 0 w 1362074"/>
              <a:gd name="connsiteY4" fmla="*/ 762000 h 762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62074" h="762000">
                <a:moveTo>
                  <a:pt x="0" y="0"/>
                </a:moveTo>
                <a:lnTo>
                  <a:pt x="981074" y="0"/>
                </a:lnTo>
                <a:cubicBezTo>
                  <a:pt x="1191494" y="0"/>
                  <a:pt x="1362074" y="170580"/>
                  <a:pt x="1362074" y="381000"/>
                </a:cubicBezTo>
                <a:cubicBezTo>
                  <a:pt x="1362074" y="591420"/>
                  <a:pt x="1191494" y="762000"/>
                  <a:pt x="981074" y="762000"/>
                </a:cubicBezTo>
                <a:lnTo>
                  <a:pt x="0" y="762000"/>
                </a:lnTo>
                <a:close/>
              </a:path>
            </a:pathLst>
          </a:custGeom>
          <a:ln>
            <a:noFill/>
          </a:ln>
          <a:effectLst>
            <a:outerShdw blurRad="50800" dist="25400" algn="l" rotWithShape="0">
              <a:prstClr val="black">
                <a:alpha val="40000"/>
              </a:prstClr>
            </a:outerShdw>
          </a:effectLst>
        </p:spPr>
        <p:style>
          <a:lnRef idx="2">
            <a:srgbClr val="1F74AD">
              <a:shade val="50000"/>
            </a:srgbClr>
          </a:lnRef>
          <a:fillRef idx="1">
            <a:srgbClr val="1F74AD"/>
          </a:fillRef>
          <a:effectRef idx="0">
            <a:srgbClr val="1F74AD"/>
          </a:effectRef>
          <a:fontRef idx="minor">
            <a:sysClr val="window" lastClr="FFFFFF"/>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da-DK" altLang="zh-CN" sz="2000" dirty="0">
              <a:solidFill>
                <a:sysClr val="window" lastClr="FFFFFF"/>
              </a:solidFill>
              <a:latin typeface="+mj-lt"/>
              <a:ea typeface="+mj-ea"/>
              <a:cs typeface="+mj-cs"/>
              <a:sym typeface="Arial" panose="02080604020202020204" pitchFamily="34" charset="0"/>
            </a:endParaRPr>
          </a:p>
        </p:txBody>
      </p:sp>
      <p:sp>
        <p:nvSpPr>
          <p:cNvPr id="16" name="直角三角形 15"/>
          <p:cNvSpPr/>
          <p:nvPr>
            <p:custDataLst>
              <p:tags r:id="rId9"/>
            </p:custDataLst>
          </p:nvPr>
        </p:nvSpPr>
        <p:spPr>
          <a:xfrm rot="5400000" flipV="1">
            <a:off x="2205932" y="5653084"/>
            <a:ext cx="183492" cy="315567"/>
          </a:xfrm>
          <a:prstGeom prst="rtTriangle">
            <a:avLst/>
          </a:prstGeom>
          <a:solidFill>
            <a:srgbClr val="1F74AD">
              <a:lumMod val="50000"/>
            </a:srgbClr>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fontScale="25000" lnSpcReduction="20000"/>
          </a:bodyPr>
          <a:lstStyle/>
          <a:p>
            <a:pPr algn="ctr"/>
            <a:endParaRPr lang="zh-CN" altLang="en-US">
              <a:solidFill>
                <a:srgbClr val="FFFFFF"/>
              </a:solidFill>
              <a:sym typeface="Arial" panose="02080604020202020204" pitchFamily="34" charset="0"/>
            </a:endParaRPr>
          </a:p>
        </p:txBody>
      </p:sp>
      <p:sp>
        <p:nvSpPr>
          <p:cNvPr id="17" name="直角三角形 16"/>
          <p:cNvSpPr/>
          <p:nvPr>
            <p:custDataLst>
              <p:tags r:id="rId10"/>
            </p:custDataLst>
          </p:nvPr>
        </p:nvSpPr>
        <p:spPr>
          <a:xfrm rot="16200000">
            <a:off x="2206650" y="4183762"/>
            <a:ext cx="182058" cy="315567"/>
          </a:xfrm>
          <a:prstGeom prst="rtTriangle">
            <a:avLst/>
          </a:prstGeom>
          <a:solidFill>
            <a:srgbClr val="1F74AD">
              <a:lumMod val="50000"/>
            </a:srgbClr>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fontScale="25000" lnSpcReduction="20000"/>
          </a:bodyPr>
          <a:lstStyle/>
          <a:p>
            <a:pPr algn="ctr"/>
            <a:endParaRPr lang="zh-CN" altLang="en-US">
              <a:solidFill>
                <a:srgbClr val="FFFFFF"/>
              </a:solidFill>
              <a:sym typeface="Arial" panose="02080604020202020204" pitchFamily="34" charset="0"/>
            </a:endParaRPr>
          </a:p>
        </p:txBody>
      </p:sp>
      <p:sp>
        <p:nvSpPr>
          <p:cNvPr id="18" name="任意多边形 17"/>
          <p:cNvSpPr/>
          <p:nvPr>
            <p:custDataLst>
              <p:tags r:id="rId11"/>
            </p:custDataLst>
          </p:nvPr>
        </p:nvSpPr>
        <p:spPr>
          <a:xfrm>
            <a:off x="2301716" y="4218151"/>
            <a:ext cx="7863216" cy="1715396"/>
          </a:xfrm>
          <a:custGeom>
            <a:avLst/>
            <a:gdLst>
              <a:gd name="connsiteX0" fmla="*/ 111132 w 3895725"/>
              <a:gd name="connsiteY0" fmla="*/ 0 h 1009650"/>
              <a:gd name="connsiteX1" fmla="*/ 3895725 w 3895725"/>
              <a:gd name="connsiteY1" fmla="*/ 0 h 1009650"/>
              <a:gd name="connsiteX2" fmla="*/ 3895725 w 3895725"/>
              <a:gd name="connsiteY2" fmla="*/ 1009650 h 1009650"/>
              <a:gd name="connsiteX3" fmla="*/ 111132 w 3895725"/>
              <a:gd name="connsiteY3" fmla="*/ 1009650 h 1009650"/>
              <a:gd name="connsiteX4" fmla="*/ 0 w 3895725"/>
              <a:gd name="connsiteY4" fmla="*/ 898518 h 1009650"/>
              <a:gd name="connsiteX5" fmla="*/ 0 w 3895725"/>
              <a:gd name="connsiteY5" fmla="*/ 111132 h 1009650"/>
              <a:gd name="connsiteX6" fmla="*/ 111132 w 3895725"/>
              <a:gd name="connsiteY6" fmla="*/ 0 h 1009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95725" h="1009650">
                <a:moveTo>
                  <a:pt x="111132" y="0"/>
                </a:moveTo>
                <a:lnTo>
                  <a:pt x="3895725" y="0"/>
                </a:lnTo>
                <a:lnTo>
                  <a:pt x="3895725" y="1009650"/>
                </a:lnTo>
                <a:lnTo>
                  <a:pt x="111132" y="1009650"/>
                </a:lnTo>
                <a:cubicBezTo>
                  <a:pt x="49755" y="1009650"/>
                  <a:pt x="0" y="959895"/>
                  <a:pt x="0" y="898518"/>
                </a:cubicBezTo>
                <a:lnTo>
                  <a:pt x="0" y="111132"/>
                </a:lnTo>
                <a:cubicBezTo>
                  <a:pt x="0" y="49755"/>
                  <a:pt x="49755" y="0"/>
                  <a:pt x="111132" y="0"/>
                </a:cubicBezTo>
                <a:close/>
              </a:path>
            </a:pathLst>
          </a:custGeom>
          <a:solidFill>
            <a:sysClr val="window" lastClr="FFFFFF">
              <a:lumMod val="95000"/>
            </a:sysClr>
          </a:solidFill>
          <a:ln>
            <a:noFill/>
          </a:ln>
        </p:spPr>
        <p:style>
          <a:lnRef idx="2">
            <a:srgbClr val="1F74AD">
              <a:shade val="50000"/>
            </a:srgbClr>
          </a:lnRef>
          <a:fillRef idx="1">
            <a:srgbClr val="1F74AD"/>
          </a:fillRef>
          <a:effectRef idx="0">
            <a:srgbClr val="1F74AD"/>
          </a:effectRef>
          <a:fontRef idx="minor">
            <a:sysClr val="window" lastClr="FFFFFF"/>
          </a:fontRef>
        </p:style>
        <p:txBody>
          <a:bodyPr rot="0" spcFirstLastPara="0" vertOverflow="overflow" horzOverflow="overflow" vert="horz" wrap="square" lIns="2160000" tIns="45720" rIns="108000" bIns="45720" numCol="1" spcCol="0" rtlCol="0" fromWordArt="0" anchor="ctr" anchorCtr="0" forceAA="0" compatLnSpc="1">
            <a:noAutofit/>
          </a:bodyPr>
          <a:lstStyle/>
          <a:p>
            <a:pPr marL="285750" indent="-285750" algn="just">
              <a:buFont typeface="Arial" panose="02080604020202020204" pitchFamily="34" charset="0"/>
              <a:buChar char="•"/>
            </a:pPr>
            <a:r>
              <a:rPr lang="en-US" altLang="zh-CN" sz="1400" spc="150">
                <a:solidFill>
                  <a:schemeClr val="tx1"/>
                </a:solidFill>
                <a:latin typeface="Arial" panose="02080604020202020204" pitchFamily="34" charset="0"/>
                <a:ea typeface="微软雅黑" panose="020B0503020204020204" charset="-122"/>
                <a:sym typeface="Arial" panose="02080604020202020204" pitchFamily="34" charset="0"/>
              </a:rPr>
              <a:t>2018</a:t>
            </a:r>
            <a:r>
              <a:rPr lang="zh-CN" altLang="en-US" sz="1400" spc="150">
                <a:solidFill>
                  <a:schemeClr val="tx1"/>
                </a:solidFill>
                <a:latin typeface="Arial" panose="02080604020202020204" pitchFamily="34" charset="0"/>
                <a:ea typeface="微软雅黑" panose="020B0503020204020204" charset="-122"/>
                <a:sym typeface="Arial" panose="02080604020202020204" pitchFamily="34" charset="0"/>
              </a:rPr>
              <a:t>年</a:t>
            </a:r>
            <a:r>
              <a:rPr lang="en-US" altLang="zh-CN" sz="1400" spc="150">
                <a:solidFill>
                  <a:schemeClr val="tx1"/>
                </a:solidFill>
                <a:latin typeface="Arial" panose="02080604020202020204" pitchFamily="34" charset="0"/>
                <a:ea typeface="微软雅黑" panose="020B0503020204020204" charset="-122"/>
                <a:sym typeface="Arial" panose="02080604020202020204" pitchFamily="34" charset="0"/>
              </a:rPr>
              <a:t>5</a:t>
            </a:r>
            <a:r>
              <a:rPr lang="zh-CN" altLang="en-US" sz="1400" spc="150">
                <a:solidFill>
                  <a:schemeClr val="tx1"/>
                </a:solidFill>
                <a:latin typeface="Arial" panose="02080604020202020204" pitchFamily="34" charset="0"/>
                <a:ea typeface="微软雅黑" panose="020B0503020204020204" charset="-122"/>
                <a:sym typeface="Arial" panose="02080604020202020204" pitchFamily="34" charset="0"/>
              </a:rPr>
              <a:t>月</a:t>
            </a:r>
            <a:r>
              <a:rPr lang="en-US" altLang="zh-CN" sz="1400" spc="150">
                <a:solidFill>
                  <a:schemeClr val="tx1"/>
                </a:solidFill>
                <a:latin typeface="Arial" panose="02080604020202020204" pitchFamily="34" charset="0"/>
                <a:ea typeface="微软雅黑" panose="020B0503020204020204" charset="-122"/>
                <a:sym typeface="Arial" panose="02080604020202020204" pitchFamily="34" charset="0"/>
              </a:rPr>
              <a:t>22</a:t>
            </a:r>
            <a:r>
              <a:rPr lang="zh-CN" altLang="en-US" sz="1400" spc="150">
                <a:solidFill>
                  <a:schemeClr val="tx1"/>
                </a:solidFill>
                <a:latin typeface="Arial" panose="02080604020202020204" pitchFamily="34" charset="0"/>
                <a:ea typeface="微软雅黑" panose="020B0503020204020204" charset="-122"/>
                <a:sym typeface="Arial" panose="02080604020202020204" pitchFamily="34" charset="0"/>
              </a:rPr>
              <a:t>日龙岗区印发了</a:t>
            </a:r>
            <a:r>
              <a:rPr lang="en-US" altLang="zh-CN" sz="1400" spc="150">
                <a:solidFill>
                  <a:schemeClr val="tx1"/>
                </a:solidFill>
                <a:latin typeface="Arial" panose="02080604020202020204" pitchFamily="34" charset="0"/>
                <a:ea typeface="微软雅黑" panose="020B0503020204020204" charset="-122"/>
                <a:sym typeface="Arial" panose="02080604020202020204" pitchFamily="34" charset="0"/>
              </a:rPr>
              <a:t>《</a:t>
            </a:r>
            <a:r>
              <a:rPr lang="zh-CN" altLang="en-US" sz="1400" spc="150">
                <a:solidFill>
                  <a:schemeClr val="tx1"/>
                </a:solidFill>
                <a:latin typeface="Arial" panose="02080604020202020204" pitchFamily="34" charset="0"/>
                <a:ea typeface="微软雅黑" panose="020B0503020204020204" charset="-122"/>
                <a:sym typeface="Arial" panose="02080604020202020204" pitchFamily="34" charset="0"/>
              </a:rPr>
              <a:t>龙岗区建筑物拆除和建筑废弃物综合利用管理暂行办法</a:t>
            </a:r>
            <a:r>
              <a:rPr lang="en-US" altLang="zh-CN" sz="1400" spc="150">
                <a:solidFill>
                  <a:schemeClr val="tx1"/>
                </a:solidFill>
                <a:latin typeface="Arial" panose="02080604020202020204" pitchFamily="34" charset="0"/>
                <a:ea typeface="微软雅黑" panose="020B0503020204020204" charset="-122"/>
                <a:sym typeface="Arial" panose="02080604020202020204" pitchFamily="34" charset="0"/>
              </a:rPr>
              <a:t>》</a:t>
            </a:r>
            <a:r>
              <a:rPr lang="zh-CN" altLang="en-US" sz="1400" spc="150">
                <a:solidFill>
                  <a:schemeClr val="tx1"/>
                </a:solidFill>
                <a:latin typeface="Arial" panose="02080604020202020204" pitchFamily="34" charset="0"/>
                <a:ea typeface="微软雅黑" panose="020B0503020204020204" charset="-122"/>
                <a:sym typeface="Arial" panose="02080604020202020204" pitchFamily="34" charset="0"/>
              </a:rPr>
              <a:t>（以下简称</a:t>
            </a:r>
            <a:r>
              <a:rPr lang="en-US" altLang="zh-CN" sz="1400" spc="150">
                <a:solidFill>
                  <a:schemeClr val="tx1"/>
                </a:solidFill>
                <a:latin typeface="Arial" panose="02080604020202020204" pitchFamily="34" charset="0"/>
                <a:ea typeface="微软雅黑" panose="020B0503020204020204" charset="-122"/>
                <a:sym typeface="Arial" panose="02080604020202020204" pitchFamily="34" charset="0"/>
              </a:rPr>
              <a:t>《</a:t>
            </a:r>
            <a:r>
              <a:rPr lang="zh-CN" altLang="en-US" sz="1400" spc="150">
                <a:solidFill>
                  <a:schemeClr val="tx1"/>
                </a:solidFill>
                <a:latin typeface="Arial" panose="02080604020202020204" pitchFamily="34" charset="0"/>
                <a:ea typeface="微软雅黑" panose="020B0503020204020204" charset="-122"/>
                <a:sym typeface="Arial" panose="02080604020202020204" pitchFamily="34" charset="0"/>
              </a:rPr>
              <a:t>暂行办法</a:t>
            </a:r>
            <a:r>
              <a:rPr lang="en-US" altLang="zh-CN" sz="1400" spc="150">
                <a:solidFill>
                  <a:schemeClr val="tx1"/>
                </a:solidFill>
                <a:latin typeface="Arial" panose="02080604020202020204" pitchFamily="34" charset="0"/>
                <a:ea typeface="微软雅黑" panose="020B0503020204020204" charset="-122"/>
                <a:sym typeface="Arial" panose="02080604020202020204" pitchFamily="34" charset="0"/>
              </a:rPr>
              <a:t>》</a:t>
            </a:r>
            <a:r>
              <a:rPr lang="zh-CN" altLang="en-US" sz="1400" spc="150">
                <a:solidFill>
                  <a:schemeClr val="tx1"/>
                </a:solidFill>
                <a:latin typeface="Arial" panose="02080604020202020204" pitchFamily="34" charset="0"/>
                <a:ea typeface="微软雅黑" panose="020B0503020204020204" charset="-122"/>
                <a:sym typeface="Arial" panose="02080604020202020204" pitchFamily="34" charset="0"/>
              </a:rPr>
              <a:t>），并于</a:t>
            </a:r>
            <a:r>
              <a:rPr lang="en-US" altLang="zh-CN" sz="1400" spc="150">
                <a:solidFill>
                  <a:schemeClr val="tx1"/>
                </a:solidFill>
                <a:latin typeface="Arial" panose="02080604020202020204" pitchFamily="34" charset="0"/>
                <a:ea typeface="微软雅黑" panose="020B0503020204020204" charset="-122"/>
                <a:sym typeface="Arial" panose="02080604020202020204" pitchFamily="34" charset="0"/>
              </a:rPr>
              <a:t>2018</a:t>
            </a:r>
            <a:r>
              <a:rPr lang="zh-CN" altLang="en-US" sz="1400" spc="150">
                <a:solidFill>
                  <a:schemeClr val="tx1"/>
                </a:solidFill>
                <a:latin typeface="Arial" panose="02080604020202020204" pitchFamily="34" charset="0"/>
                <a:ea typeface="微软雅黑" panose="020B0503020204020204" charset="-122"/>
                <a:sym typeface="Arial" panose="02080604020202020204" pitchFamily="34" charset="0"/>
              </a:rPr>
              <a:t>年</a:t>
            </a:r>
            <a:r>
              <a:rPr lang="en-US" altLang="zh-CN" sz="1400" spc="150">
                <a:solidFill>
                  <a:schemeClr val="tx1"/>
                </a:solidFill>
                <a:latin typeface="Arial" panose="02080604020202020204" pitchFamily="34" charset="0"/>
                <a:ea typeface="微软雅黑" panose="020B0503020204020204" charset="-122"/>
                <a:sym typeface="Arial" panose="02080604020202020204" pitchFamily="34" charset="0"/>
              </a:rPr>
              <a:t>6</a:t>
            </a:r>
            <a:r>
              <a:rPr lang="zh-CN" altLang="en-US" sz="1400" spc="150">
                <a:solidFill>
                  <a:schemeClr val="tx1"/>
                </a:solidFill>
                <a:latin typeface="Arial" panose="02080604020202020204" pitchFamily="34" charset="0"/>
                <a:ea typeface="微软雅黑" panose="020B0503020204020204" charset="-122"/>
                <a:sym typeface="Arial" panose="02080604020202020204" pitchFamily="34" charset="0"/>
              </a:rPr>
              <a:t>月</a:t>
            </a:r>
            <a:r>
              <a:rPr lang="en-US" altLang="zh-CN" sz="1400" spc="150">
                <a:solidFill>
                  <a:schemeClr val="tx1"/>
                </a:solidFill>
                <a:latin typeface="Arial" panose="02080604020202020204" pitchFamily="34" charset="0"/>
                <a:ea typeface="微软雅黑" panose="020B0503020204020204" charset="-122"/>
                <a:sym typeface="Arial" panose="02080604020202020204" pitchFamily="34" charset="0"/>
              </a:rPr>
              <a:t>15</a:t>
            </a:r>
            <a:r>
              <a:rPr lang="zh-CN" altLang="en-US" sz="1400" spc="150">
                <a:solidFill>
                  <a:schemeClr val="tx1"/>
                </a:solidFill>
                <a:latin typeface="Arial" panose="02080604020202020204" pitchFamily="34" charset="0"/>
                <a:ea typeface="微软雅黑" panose="020B0503020204020204" charset="-122"/>
                <a:sym typeface="Arial" panose="02080604020202020204" pitchFamily="34" charset="0"/>
              </a:rPr>
              <a:t>日正式施行，有效期</a:t>
            </a:r>
            <a:r>
              <a:rPr lang="en-US" altLang="zh-CN" sz="1400" spc="150">
                <a:solidFill>
                  <a:schemeClr val="tx1"/>
                </a:solidFill>
                <a:latin typeface="Arial" panose="02080604020202020204" pitchFamily="34" charset="0"/>
                <a:ea typeface="微软雅黑" panose="020B0503020204020204" charset="-122"/>
                <a:sym typeface="Arial" panose="02080604020202020204" pitchFamily="34" charset="0"/>
              </a:rPr>
              <a:t>3</a:t>
            </a:r>
            <a:r>
              <a:rPr lang="zh-CN" altLang="en-US" sz="1400" spc="150">
                <a:solidFill>
                  <a:schemeClr val="tx1"/>
                </a:solidFill>
                <a:latin typeface="Arial" panose="02080604020202020204" pitchFamily="34" charset="0"/>
                <a:ea typeface="微软雅黑" panose="020B0503020204020204" charset="-122"/>
                <a:sym typeface="Arial" panose="02080604020202020204" pitchFamily="34" charset="0"/>
              </a:rPr>
              <a:t>年，现已届有效期。</a:t>
            </a:r>
            <a:endParaRPr lang="en-US" altLang="zh-CN" sz="1400" spc="150">
              <a:solidFill>
                <a:schemeClr val="tx1"/>
              </a:solidFill>
              <a:latin typeface="Arial" panose="02080604020202020204" pitchFamily="34" charset="0"/>
              <a:ea typeface="微软雅黑" panose="020B0503020204020204" charset="-122"/>
              <a:sym typeface="Arial" panose="02080604020202020204" pitchFamily="34" charset="0"/>
            </a:endParaRPr>
          </a:p>
          <a:p>
            <a:pPr algn="just"/>
            <a:endParaRPr lang="en-US" altLang="zh-CN" sz="1400" spc="150">
              <a:solidFill>
                <a:schemeClr val="tx1"/>
              </a:solidFill>
              <a:latin typeface="Arial" panose="02080604020202020204" pitchFamily="34" charset="0"/>
              <a:ea typeface="微软雅黑" panose="020B0503020204020204" charset="-122"/>
              <a:sym typeface="Arial" panose="02080604020202020204" pitchFamily="34" charset="0"/>
            </a:endParaRPr>
          </a:p>
          <a:p>
            <a:pPr marL="285750" indent="-285750" algn="just">
              <a:buFont typeface="Arial" panose="02080604020202020204" pitchFamily="34" charset="0"/>
              <a:buChar char="•"/>
            </a:pPr>
            <a:r>
              <a:rPr lang="zh-CN" altLang="en-US" sz="1400" spc="150">
                <a:solidFill>
                  <a:schemeClr val="tx1"/>
                </a:solidFill>
                <a:latin typeface="Arial" panose="02080604020202020204" pitchFamily="34" charset="0"/>
                <a:ea typeface="微软雅黑" panose="020B0503020204020204" charset="-122"/>
                <a:sym typeface="Arial" panose="02080604020202020204" pitchFamily="34" charset="0"/>
              </a:rPr>
              <a:t>深圳市于</a:t>
            </a:r>
            <a:r>
              <a:rPr lang="en-US" altLang="zh-CN" sz="1400" spc="150">
                <a:solidFill>
                  <a:schemeClr val="tx1"/>
                </a:solidFill>
                <a:latin typeface="Arial" panose="02080604020202020204" pitchFamily="34" charset="0"/>
                <a:ea typeface="微软雅黑" panose="020B0503020204020204" charset="-122"/>
                <a:sym typeface="Arial" panose="02080604020202020204" pitchFamily="34" charset="0"/>
              </a:rPr>
              <a:t>2020</a:t>
            </a:r>
            <a:r>
              <a:rPr lang="zh-CN" altLang="en-US" sz="1400" spc="150">
                <a:solidFill>
                  <a:schemeClr val="tx1"/>
                </a:solidFill>
                <a:latin typeface="Arial" panose="02080604020202020204" pitchFamily="34" charset="0"/>
                <a:ea typeface="微软雅黑" panose="020B0503020204020204" charset="-122"/>
                <a:sym typeface="Arial" panose="02080604020202020204" pitchFamily="34" charset="0"/>
              </a:rPr>
              <a:t>年出台了</a:t>
            </a:r>
            <a:r>
              <a:rPr lang="en-US" altLang="zh-CN" sz="1400" spc="150">
                <a:solidFill>
                  <a:schemeClr val="tx1"/>
                </a:solidFill>
                <a:latin typeface="Arial" panose="02080604020202020204" pitchFamily="34" charset="0"/>
                <a:ea typeface="微软雅黑" panose="020B0503020204020204" charset="-122"/>
                <a:sym typeface="Arial" panose="02080604020202020204" pitchFamily="34" charset="0"/>
              </a:rPr>
              <a:t>《</a:t>
            </a:r>
            <a:r>
              <a:rPr lang="zh-CN" altLang="en-US" sz="1400" spc="150">
                <a:solidFill>
                  <a:schemeClr val="tx1"/>
                </a:solidFill>
                <a:latin typeface="Arial" panose="02080604020202020204" pitchFamily="34" charset="0"/>
                <a:ea typeface="微软雅黑" panose="020B0503020204020204" charset="-122"/>
                <a:sym typeface="Arial" panose="02080604020202020204" pitchFamily="34" charset="0"/>
              </a:rPr>
              <a:t>深圳市建筑废弃物管理办法</a:t>
            </a:r>
            <a:r>
              <a:rPr lang="en-US" altLang="zh-CN" sz="1400" spc="150">
                <a:solidFill>
                  <a:schemeClr val="tx1"/>
                </a:solidFill>
                <a:latin typeface="Arial" panose="02080604020202020204" pitchFamily="34" charset="0"/>
                <a:ea typeface="微软雅黑" panose="020B0503020204020204" charset="-122"/>
                <a:sym typeface="Arial" panose="02080604020202020204" pitchFamily="34" charset="0"/>
              </a:rPr>
              <a:t>》</a:t>
            </a:r>
            <a:r>
              <a:rPr lang="zh-CN" altLang="en-US" sz="1400" spc="150">
                <a:solidFill>
                  <a:schemeClr val="tx1"/>
                </a:solidFill>
                <a:latin typeface="Arial" panose="02080604020202020204" pitchFamily="34" charset="0"/>
                <a:ea typeface="微软雅黑" panose="020B0503020204020204" charset="-122"/>
                <a:sym typeface="Arial" panose="02080604020202020204" pitchFamily="34" charset="0"/>
              </a:rPr>
              <a:t>，实行建筑废弃物排放核准、建筑废弃物综合利用厂消纳备案等制度，深圳市建筑废弃物处置管理政策有了较大变化。</a:t>
            </a:r>
            <a:endParaRPr lang="zh-CN" altLang="en-US" sz="1400" spc="150" dirty="0">
              <a:solidFill>
                <a:schemeClr val="tx1"/>
              </a:solidFill>
              <a:latin typeface="Arial" panose="02080604020202020204" pitchFamily="34" charset="0"/>
              <a:ea typeface="微软雅黑" panose="020B0503020204020204" charset="-122"/>
              <a:sym typeface="Arial" panose="02080604020202020204" pitchFamily="34" charset="0"/>
            </a:endParaRPr>
          </a:p>
        </p:txBody>
      </p:sp>
      <p:sp>
        <p:nvSpPr>
          <p:cNvPr id="19" name="任意多边形 18"/>
          <p:cNvSpPr/>
          <p:nvPr>
            <p:custDataLst>
              <p:tags r:id="rId12"/>
            </p:custDataLst>
          </p:nvPr>
        </p:nvSpPr>
        <p:spPr>
          <a:xfrm>
            <a:off x="2139891" y="4428530"/>
            <a:ext cx="2314164" cy="1294639"/>
          </a:xfrm>
          <a:custGeom>
            <a:avLst/>
            <a:gdLst>
              <a:gd name="connsiteX0" fmla="*/ 0 w 1362074"/>
              <a:gd name="connsiteY0" fmla="*/ 0 h 762000"/>
              <a:gd name="connsiteX1" fmla="*/ 981074 w 1362074"/>
              <a:gd name="connsiteY1" fmla="*/ 0 h 762000"/>
              <a:gd name="connsiteX2" fmla="*/ 1362074 w 1362074"/>
              <a:gd name="connsiteY2" fmla="*/ 381000 h 762000"/>
              <a:gd name="connsiteX3" fmla="*/ 981074 w 1362074"/>
              <a:gd name="connsiteY3" fmla="*/ 762000 h 762000"/>
              <a:gd name="connsiteX4" fmla="*/ 0 w 1362074"/>
              <a:gd name="connsiteY4" fmla="*/ 762000 h 762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62074" h="762000">
                <a:moveTo>
                  <a:pt x="0" y="0"/>
                </a:moveTo>
                <a:lnTo>
                  <a:pt x="981074" y="0"/>
                </a:lnTo>
                <a:cubicBezTo>
                  <a:pt x="1191494" y="0"/>
                  <a:pt x="1362074" y="170580"/>
                  <a:pt x="1362074" y="381000"/>
                </a:cubicBezTo>
                <a:cubicBezTo>
                  <a:pt x="1362074" y="591420"/>
                  <a:pt x="1191494" y="762000"/>
                  <a:pt x="981074" y="762000"/>
                </a:cubicBezTo>
                <a:lnTo>
                  <a:pt x="0" y="762000"/>
                </a:lnTo>
                <a:close/>
              </a:path>
            </a:pathLst>
          </a:custGeom>
          <a:solidFill>
            <a:srgbClr val="3498DB"/>
          </a:solidFill>
          <a:ln>
            <a:noFill/>
          </a:ln>
          <a:effectLst>
            <a:outerShdw blurRad="50800" dist="25400" algn="l" rotWithShape="0">
              <a:prstClr val="black">
                <a:alpha val="40000"/>
              </a:prstClr>
            </a:outerShdw>
          </a:effectLst>
        </p:spPr>
        <p:style>
          <a:lnRef idx="2">
            <a:srgbClr val="1F74AD">
              <a:shade val="50000"/>
            </a:srgbClr>
          </a:lnRef>
          <a:fillRef idx="1">
            <a:srgbClr val="1F74AD"/>
          </a:fillRef>
          <a:effectRef idx="0">
            <a:srgbClr val="1F74AD"/>
          </a:effectRef>
          <a:fontRef idx="minor">
            <a:sysClr val="window" lastClr="FFFFFF"/>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da-DK" altLang="zh-CN" sz="2000" dirty="0">
              <a:solidFill>
                <a:sysClr val="window" lastClr="FFFFFF"/>
              </a:solidFill>
              <a:latin typeface="+mj-lt"/>
              <a:ea typeface="+mj-ea"/>
              <a:cs typeface="+mj-cs"/>
              <a:sym typeface="Arial" panose="02080604020202020204" pitchFamily="34" charset="0"/>
            </a:endParaRPr>
          </a:p>
        </p:txBody>
      </p:sp>
      <p:sp>
        <p:nvSpPr>
          <p:cNvPr id="24" name="文本框 23"/>
          <p:cNvSpPr txBox="1"/>
          <p:nvPr>
            <p:custDataLst>
              <p:tags r:id="rId13"/>
            </p:custDataLst>
          </p:nvPr>
        </p:nvSpPr>
        <p:spPr>
          <a:xfrm>
            <a:off x="3033488" y="2026064"/>
            <a:ext cx="1361477" cy="577792"/>
          </a:xfrm>
          <a:prstGeom prst="rect">
            <a:avLst/>
          </a:prstGeom>
          <a:noFill/>
        </p:spPr>
        <p:txBody>
          <a:bodyPr wrap="square" lIns="91440" tIns="45720" rIns="91440" bIns="45720" rtlCol="0" anchor="ctr">
            <a:normAutofit/>
          </a:bodyPr>
          <a:lstStyle/>
          <a:p>
            <a:pPr algn="ctr">
              <a:lnSpc>
                <a:spcPct val="120000"/>
              </a:lnSpc>
            </a:pPr>
            <a:r>
              <a:rPr lang="zh-CN" altLang="en-US" sz="2000" b="1" spc="300">
                <a:solidFill>
                  <a:sysClr val="window" lastClr="FFFFFF"/>
                </a:solidFill>
                <a:latin typeface="Arial" panose="02080604020202020204" pitchFamily="34" charset="0"/>
                <a:ea typeface="微软雅黑" panose="020B0503020204020204" charset="-122"/>
              </a:rPr>
              <a:t>目的</a:t>
            </a:r>
            <a:endParaRPr lang="zh-CN" altLang="en-US" sz="2000" b="1" spc="300">
              <a:solidFill>
                <a:sysClr val="window" lastClr="FFFFFF"/>
              </a:solidFill>
              <a:latin typeface="Arial" panose="02080604020202020204" pitchFamily="34" charset="0"/>
              <a:ea typeface="微软雅黑" panose="020B0503020204020204" charset="-122"/>
            </a:endParaRPr>
          </a:p>
        </p:txBody>
      </p:sp>
      <p:sp>
        <p:nvSpPr>
          <p:cNvPr id="26" name="矩形 25"/>
          <p:cNvSpPr/>
          <p:nvPr>
            <p:custDataLst>
              <p:tags r:id="rId14"/>
            </p:custDataLst>
          </p:nvPr>
        </p:nvSpPr>
        <p:spPr>
          <a:xfrm>
            <a:off x="4871309" y="1457262"/>
            <a:ext cx="4466500" cy="1715396"/>
          </a:xfrm>
          <a:prstGeom prst="rect">
            <a:avLst/>
          </a:prstGeom>
        </p:spPr>
        <p:txBody>
          <a:bodyPr wrap="square" anchor="ctr">
            <a:normAutofit/>
          </a:bodyPr>
          <a:lstStyle/>
          <a:p>
            <a:pPr>
              <a:lnSpc>
                <a:spcPct val="120000"/>
              </a:lnSpc>
            </a:pPr>
            <a:r>
              <a:rPr lang="zh-CN" altLang="en-US" sz="1400" spc="150">
                <a:latin typeface="Arial" panose="02080604020202020204" pitchFamily="34" charset="0"/>
                <a:ea typeface="微软雅黑" panose="020B0503020204020204" charset="-122"/>
                <a:sym typeface="Arial" panose="02080604020202020204" pitchFamily="34" charset="0"/>
              </a:rPr>
              <a:t>加强建筑物拆除工程施工及其建筑废弃物处置活动的管理，加强安全文明施工管理，推进建筑废弃物减排与综合利用</a:t>
            </a:r>
            <a:endParaRPr lang="zh-CN" altLang="en-US" sz="1400" spc="150">
              <a:latin typeface="Arial" panose="02080604020202020204" pitchFamily="34" charset="0"/>
              <a:ea typeface="微软雅黑" panose="020B0503020204020204" charset="-122"/>
              <a:sym typeface="Arial" panose="02080604020202020204" pitchFamily="34" charset="0"/>
            </a:endParaRPr>
          </a:p>
        </p:txBody>
      </p:sp>
      <p:sp>
        <p:nvSpPr>
          <p:cNvPr id="27" name="矩形 26"/>
          <p:cNvSpPr/>
          <p:nvPr>
            <p:custDataLst>
              <p:tags r:id="rId15"/>
            </p:custDataLst>
          </p:nvPr>
        </p:nvSpPr>
        <p:spPr>
          <a:xfrm>
            <a:off x="4871309" y="4218151"/>
            <a:ext cx="4466500" cy="1715396"/>
          </a:xfrm>
          <a:prstGeom prst="rect">
            <a:avLst/>
          </a:prstGeom>
        </p:spPr>
        <p:txBody>
          <a:bodyPr wrap="square" anchor="ctr">
            <a:normAutofit/>
          </a:bodyPr>
          <a:lstStyle/>
          <a:p>
            <a:pPr>
              <a:lnSpc>
                <a:spcPct val="120000"/>
              </a:lnSpc>
            </a:pPr>
            <a:endParaRPr lang="zh-CN" altLang="en-US" sz="1400" spc="150">
              <a:latin typeface="Arial" panose="02080604020202020204" pitchFamily="34" charset="0"/>
              <a:ea typeface="微软雅黑" panose="020B0503020204020204" charset="-122"/>
              <a:sym typeface="Arial" panose="02080604020202020204" pitchFamily="34" charset="0"/>
            </a:endParaRPr>
          </a:p>
        </p:txBody>
      </p:sp>
      <p:sp>
        <p:nvSpPr>
          <p:cNvPr id="28" name="文本框 27"/>
          <p:cNvSpPr txBox="1"/>
          <p:nvPr>
            <p:custDataLst>
              <p:tags r:id="rId16"/>
            </p:custDataLst>
          </p:nvPr>
        </p:nvSpPr>
        <p:spPr>
          <a:xfrm>
            <a:off x="2718970" y="4801953"/>
            <a:ext cx="2044065" cy="566420"/>
          </a:xfrm>
          <a:prstGeom prst="rect">
            <a:avLst/>
          </a:prstGeom>
          <a:noFill/>
        </p:spPr>
        <p:txBody>
          <a:bodyPr wrap="square" lIns="91440" tIns="45720" rIns="91440" bIns="45720" rtlCol="0" anchor="ctr"/>
          <a:lstStyle/>
          <a:p>
            <a:pPr algn="ctr">
              <a:lnSpc>
                <a:spcPct val="120000"/>
              </a:lnSpc>
            </a:pPr>
            <a:r>
              <a:rPr lang="zh-CN" altLang="en-US" sz="2000" b="1" spc="300">
                <a:solidFill>
                  <a:sysClr val="window" lastClr="FFFFFF"/>
                </a:solidFill>
                <a:latin typeface="Arial" panose="02080604020202020204" pitchFamily="34" charset="0"/>
                <a:ea typeface="微软雅黑" panose="020B0503020204020204" charset="-122"/>
              </a:rPr>
              <a:t>必要性</a:t>
            </a:r>
            <a:endParaRPr lang="zh-CN" altLang="en-US" sz="2000" b="1" spc="300">
              <a:solidFill>
                <a:sysClr val="window" lastClr="FFFFFF"/>
              </a:solidFill>
              <a:latin typeface="Arial" panose="02080604020202020204" pitchFamily="34" charset="0"/>
              <a:ea typeface="微软雅黑" panose="020B0503020204020204" charset="-122"/>
            </a:endParaRPr>
          </a:p>
        </p:txBody>
      </p:sp>
    </p:spTree>
    <p:custDataLst>
      <p:tags r:id="rId17"/>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7" name="图片 6" descr="1 (11)"/>
          <p:cNvPicPr>
            <a:picLocks noChangeAspect="1"/>
          </p:cNvPicPr>
          <p:nvPr>
            <p:custDataLst>
              <p:tags r:id="rId1"/>
            </p:custDataLst>
          </p:nvPr>
        </p:nvPicPr>
        <p:blipFill>
          <a:blip r:embed="rId2"/>
          <a:stretch>
            <a:fillRect/>
          </a:stretch>
        </p:blipFill>
        <p:spPr>
          <a:xfrm>
            <a:off x="0" y="6137910"/>
            <a:ext cx="720090" cy="720090"/>
          </a:xfrm>
          <a:prstGeom prst="rect">
            <a:avLst/>
          </a:prstGeom>
        </p:spPr>
      </p:pic>
      <p:pic>
        <p:nvPicPr>
          <p:cNvPr id="6" name="图片 5" descr="1 (12)"/>
          <p:cNvPicPr>
            <a:picLocks noChangeAspect="1"/>
          </p:cNvPicPr>
          <p:nvPr>
            <p:custDataLst>
              <p:tags r:id="rId3"/>
            </p:custDataLst>
          </p:nvPr>
        </p:nvPicPr>
        <p:blipFill>
          <a:blip r:embed="rId4"/>
          <a:stretch>
            <a:fillRect/>
          </a:stretch>
        </p:blipFill>
        <p:spPr>
          <a:xfrm>
            <a:off x="11471910" y="0"/>
            <a:ext cx="720090" cy="720090"/>
          </a:xfrm>
          <a:prstGeom prst="rect">
            <a:avLst/>
          </a:prstGeom>
        </p:spPr>
      </p:pic>
      <p:sp>
        <p:nvSpPr>
          <p:cNvPr id="44" name="文本框 43"/>
          <p:cNvSpPr txBox="1"/>
          <p:nvPr>
            <p:custDataLst>
              <p:tags r:id="rId5"/>
            </p:custDataLst>
          </p:nvPr>
        </p:nvSpPr>
        <p:spPr>
          <a:xfrm>
            <a:off x="1656837" y="3216910"/>
            <a:ext cx="3847317" cy="2958465"/>
          </a:xfrm>
          <a:prstGeom prst="rect">
            <a:avLst/>
          </a:prstGeom>
          <a:noFill/>
        </p:spPr>
        <p:txBody>
          <a:bodyPr wrap="square" rtlCol="0">
            <a:normAutofit fontScale="92500"/>
          </a:bodyPr>
          <a:lstStyle/>
          <a:p>
            <a:pPr marL="171450" indent="-171450" algn="l">
              <a:lnSpc>
                <a:spcPct val="150000"/>
              </a:lnSpc>
              <a:buClrTx/>
              <a:buSzPct val="60000"/>
              <a:buFont typeface="Wingdings" panose="05000000000000000000" charset="0"/>
              <a:buChar char="l"/>
            </a:pPr>
            <a:r>
              <a:rPr lang="zh-CN" altLang="en-US" sz="1400" kern="0" spc="150">
                <a:latin typeface="华文宋体" panose="02010600040101010101" charset="-122"/>
                <a:ea typeface="华文宋体" panose="02010600040101010101" charset="-122"/>
                <a:cs typeface="华文宋体" panose="02010600040101010101" charset="-122"/>
              </a:rPr>
              <a:t>本办法适用于龙岗区范围内</a:t>
            </a:r>
            <a:r>
              <a:rPr lang="zh-CN" altLang="en-US" sz="1400" kern="0" spc="150">
                <a:solidFill>
                  <a:srgbClr val="FF0000"/>
                </a:solidFill>
                <a:latin typeface="华文宋体" panose="02010600040101010101" charset="-122"/>
                <a:ea typeface="华文宋体" panose="02010600040101010101" charset="-122"/>
                <a:cs typeface="华文宋体" panose="02010600040101010101" charset="-122"/>
              </a:rPr>
              <a:t>土地整备、城市更新、违法建筑拆除及危旧房屋整治改造等</a:t>
            </a:r>
            <a:r>
              <a:rPr lang="zh-CN" altLang="en-US" sz="1400" kern="0" spc="150">
                <a:latin typeface="华文宋体" panose="02010600040101010101" charset="-122"/>
                <a:ea typeface="华文宋体" panose="02010600040101010101" charset="-122"/>
                <a:cs typeface="华文宋体" panose="02010600040101010101" charset="-122"/>
              </a:rPr>
              <a:t>建筑物拆除工程施工及其建筑废弃物处置活动的管理。</a:t>
            </a:r>
            <a:endParaRPr lang="en-US" altLang="zh-CN" sz="1400" kern="0" spc="150">
              <a:latin typeface="华文宋体" panose="02010600040101010101" charset="-122"/>
              <a:ea typeface="华文宋体" panose="02010600040101010101" charset="-122"/>
              <a:cs typeface="华文宋体" panose="02010600040101010101" charset="-122"/>
            </a:endParaRPr>
          </a:p>
          <a:p>
            <a:pPr marL="171450" indent="-171450" algn="l">
              <a:lnSpc>
                <a:spcPct val="150000"/>
              </a:lnSpc>
              <a:buClrTx/>
              <a:buSzPct val="60000"/>
              <a:buFont typeface="Wingdings" panose="05000000000000000000" charset="0"/>
              <a:buChar char="l"/>
            </a:pPr>
            <a:r>
              <a:rPr lang="zh-CN" altLang="en-US" sz="1400" kern="0" spc="150">
                <a:latin typeface="华文宋体" panose="02010600040101010101" charset="-122"/>
                <a:ea typeface="华文宋体" panose="02010600040101010101" charset="-122"/>
                <a:cs typeface="华文宋体" panose="02010600040101010101" charset="-122"/>
              </a:rPr>
              <a:t>本办法所称建筑物拆除工程，是指对全部或部分建成的建筑物及其附属设施进行整体拆除的工程。本办法所称建筑废弃物，是指建筑物拆除施工活动中产生的废弃砖瓦、混凝土块、工程渣土以及其他废弃物。</a:t>
            </a:r>
            <a:endParaRPr lang="zh-CN" altLang="en-US" sz="1400" kern="0" spc="150">
              <a:latin typeface="华文宋体" panose="02010600040101010101" charset="-122"/>
              <a:ea typeface="华文宋体" panose="02010600040101010101" charset="-122"/>
              <a:cs typeface="华文宋体" panose="02010600040101010101" charset="-122"/>
            </a:endParaRPr>
          </a:p>
        </p:txBody>
      </p:sp>
      <p:sp>
        <p:nvSpPr>
          <p:cNvPr id="31" name="椭圆 30"/>
          <p:cNvSpPr/>
          <p:nvPr>
            <p:custDataLst>
              <p:tags r:id="rId6"/>
            </p:custDataLst>
          </p:nvPr>
        </p:nvSpPr>
        <p:spPr>
          <a:xfrm>
            <a:off x="5269664" y="1725582"/>
            <a:ext cx="1461692" cy="1461691"/>
          </a:xfrm>
          <a:prstGeom prst="ellipse">
            <a:avLst/>
          </a:prstGeom>
          <a:noFill/>
          <a:ln w="50800">
            <a:solidFill>
              <a:srgbClr val="E7E6E6">
                <a:lumMod val="75000"/>
              </a:srgbClr>
            </a:solidFill>
            <a:prstDash val="sysDot"/>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a:bodyPr>
          <a:lstStyle/>
          <a:p>
            <a:pPr algn="ctr"/>
            <a:endParaRPr lang="zh-CN" altLang="en-US">
              <a:latin typeface="微软雅黑" panose="020B0503020204020204" charset="-122"/>
              <a:ea typeface="微软雅黑" panose="020B0503020204020204" charset="-122"/>
              <a:sym typeface="Arial" panose="02080604020202020204" pitchFamily="34" charset="0"/>
            </a:endParaRPr>
          </a:p>
        </p:txBody>
      </p:sp>
      <p:sp>
        <p:nvSpPr>
          <p:cNvPr id="32" name="椭圆 31"/>
          <p:cNvSpPr/>
          <p:nvPr>
            <p:custDataLst>
              <p:tags r:id="rId7"/>
            </p:custDataLst>
          </p:nvPr>
        </p:nvSpPr>
        <p:spPr>
          <a:xfrm>
            <a:off x="5392678" y="1848596"/>
            <a:ext cx="1215665" cy="1215664"/>
          </a:xfrm>
          <a:prstGeom prst="ellipse">
            <a:avLst/>
          </a:prstGeom>
          <a:solidFill>
            <a:srgbClr val="E7E6E6"/>
          </a:solidFill>
          <a:ln w="50800">
            <a:noFill/>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a:bodyPr>
          <a:lstStyle/>
          <a:p>
            <a:pPr algn="ctr"/>
            <a:endParaRPr lang="zh-CN" altLang="en-US">
              <a:latin typeface="微软雅黑" panose="020B0503020204020204" charset="-122"/>
              <a:ea typeface="微软雅黑" panose="020B0503020204020204" charset="-122"/>
              <a:sym typeface="Arial" panose="02080604020202020204" pitchFamily="34" charset="0"/>
            </a:endParaRPr>
          </a:p>
        </p:txBody>
      </p:sp>
      <p:sp>
        <p:nvSpPr>
          <p:cNvPr id="33" name="KSO_Shape"/>
          <p:cNvSpPr/>
          <p:nvPr>
            <p:custDataLst>
              <p:tags r:id="rId8"/>
            </p:custDataLst>
          </p:nvPr>
        </p:nvSpPr>
        <p:spPr bwMode="auto">
          <a:xfrm>
            <a:off x="5653177" y="2064486"/>
            <a:ext cx="694666" cy="836946"/>
          </a:xfrm>
          <a:custGeom>
            <a:avLst/>
            <a:gdLst>
              <a:gd name="T0" fmla="*/ 331508 w 2789238"/>
              <a:gd name="T1" fmla="*/ 2017550 h 3357562"/>
              <a:gd name="T2" fmla="*/ 181631 w 2789238"/>
              <a:gd name="T3" fmla="*/ 2232892 h 3357562"/>
              <a:gd name="T4" fmla="*/ 106692 w 2789238"/>
              <a:gd name="T5" fmla="*/ 2733769 h 3357562"/>
              <a:gd name="T6" fmla="*/ 550290 w 2789238"/>
              <a:gd name="T7" fmla="*/ 2596878 h 3357562"/>
              <a:gd name="T8" fmla="*/ 597286 w 2789238"/>
              <a:gd name="T9" fmla="*/ 2503817 h 3357562"/>
              <a:gd name="T10" fmla="*/ 1234898 w 2789238"/>
              <a:gd name="T11" fmla="*/ 2133162 h 3357562"/>
              <a:gd name="T12" fmla="*/ 1089149 w 2789238"/>
              <a:gd name="T13" fmla="*/ 2339611 h 3357562"/>
              <a:gd name="T14" fmla="*/ 921490 w 2789238"/>
              <a:gd name="T15" fmla="*/ 2098542 h 3357562"/>
              <a:gd name="T16" fmla="*/ 1959198 w 2789238"/>
              <a:gd name="T17" fmla="*/ 1818089 h 3357562"/>
              <a:gd name="T18" fmla="*/ 1826151 w 2789238"/>
              <a:gd name="T19" fmla="*/ 2146184 h 3357562"/>
              <a:gd name="T20" fmla="*/ 1678814 w 2789238"/>
              <a:gd name="T21" fmla="*/ 2334211 h 3357562"/>
              <a:gd name="T22" fmla="*/ 1477814 w 2789238"/>
              <a:gd name="T23" fmla="*/ 2242738 h 3357562"/>
              <a:gd name="T24" fmla="*/ 2150990 w 2789238"/>
              <a:gd name="T25" fmla="*/ 2817937 h 3357562"/>
              <a:gd name="T26" fmla="*/ 2201161 w 2789238"/>
              <a:gd name="T27" fmla="*/ 2503182 h 3357562"/>
              <a:gd name="T28" fmla="*/ 2516157 w 2789238"/>
              <a:gd name="T29" fmla="*/ 3210507 h 3357562"/>
              <a:gd name="T30" fmla="*/ 2641266 w 2789238"/>
              <a:gd name="T31" fmla="*/ 2341834 h 3357562"/>
              <a:gd name="T32" fmla="*/ 2519332 w 2789238"/>
              <a:gd name="T33" fmla="*/ 2076309 h 3357562"/>
              <a:gd name="T34" fmla="*/ 1782331 w 2789238"/>
              <a:gd name="T35" fmla="*/ 1695490 h 3357562"/>
              <a:gd name="T36" fmla="*/ 1612131 w 2789238"/>
              <a:gd name="T37" fmla="*/ 1899716 h 3357562"/>
              <a:gd name="T38" fmla="*/ 1707392 w 2789238"/>
              <a:gd name="T39" fmla="*/ 2184615 h 3357562"/>
              <a:gd name="T40" fmla="*/ 1859810 w 2789238"/>
              <a:gd name="T41" fmla="*/ 1880976 h 3357562"/>
              <a:gd name="T42" fmla="*/ 944353 w 2789238"/>
              <a:gd name="T43" fmla="*/ 1922584 h 3357562"/>
              <a:gd name="T44" fmla="*/ 1109154 w 2789238"/>
              <a:gd name="T45" fmla="*/ 2222411 h 3357562"/>
              <a:gd name="T46" fmla="*/ 1176789 w 2789238"/>
              <a:gd name="T47" fmla="*/ 1899716 h 3357562"/>
              <a:gd name="T48" fmla="*/ 1006907 w 2789238"/>
              <a:gd name="T49" fmla="*/ 1695490 h 3357562"/>
              <a:gd name="T50" fmla="*/ 1060889 w 2789238"/>
              <a:gd name="T51" fmla="*/ 1664046 h 3357562"/>
              <a:gd name="T52" fmla="*/ 1278718 w 2789238"/>
              <a:gd name="T53" fmla="*/ 1877165 h 3357562"/>
              <a:gd name="T54" fmla="*/ 1578155 w 2789238"/>
              <a:gd name="T55" fmla="*/ 1833652 h 3357562"/>
              <a:gd name="T56" fmla="*/ 1751847 w 2789238"/>
              <a:gd name="T57" fmla="*/ 1614499 h 3357562"/>
              <a:gd name="T58" fmla="*/ 1802018 w 2789238"/>
              <a:gd name="T59" fmla="*/ 1588137 h 3357562"/>
              <a:gd name="T60" fmla="*/ 2504726 w 2789238"/>
              <a:gd name="T61" fmla="*/ 1940370 h 3357562"/>
              <a:gd name="T62" fmla="*/ 2686039 w 2789238"/>
              <a:gd name="T63" fmla="*/ 2163335 h 3357562"/>
              <a:gd name="T64" fmla="*/ 2781617 w 2789238"/>
              <a:gd name="T65" fmla="*/ 2597830 h 3357562"/>
              <a:gd name="T66" fmla="*/ 2775584 w 2789238"/>
              <a:gd name="T67" fmla="*/ 3264501 h 3357562"/>
              <a:gd name="T68" fmla="*/ 1967137 w 2789238"/>
              <a:gd name="T69" fmla="*/ 3344858 h 3357562"/>
              <a:gd name="T70" fmla="*/ 745893 w 2789238"/>
              <a:gd name="T71" fmla="*/ 3342634 h 3357562"/>
              <a:gd name="T72" fmla="*/ 9209 w 2789238"/>
              <a:gd name="T73" fmla="*/ 3261008 h 3357562"/>
              <a:gd name="T74" fmla="*/ 15877 w 2789238"/>
              <a:gd name="T75" fmla="*/ 2510804 h 3357562"/>
              <a:gd name="T76" fmla="*/ 137493 w 2789238"/>
              <a:gd name="T77" fmla="*/ 2096318 h 3357562"/>
              <a:gd name="T78" fmla="*/ 426134 w 2789238"/>
              <a:gd name="T79" fmla="*/ 1872401 h 3357562"/>
              <a:gd name="T80" fmla="*/ 1002462 w 2789238"/>
              <a:gd name="T81" fmla="*/ 1582737 h 3357562"/>
              <a:gd name="T82" fmla="*/ 1636927 w 2789238"/>
              <a:gd name="T83" fmla="*/ 52060 h 3357562"/>
              <a:gd name="T84" fmla="*/ 1829059 w 2789238"/>
              <a:gd name="T85" fmla="*/ 205700 h 3357562"/>
              <a:gd name="T86" fmla="*/ 1951960 w 2789238"/>
              <a:gd name="T87" fmla="*/ 437112 h 3357562"/>
              <a:gd name="T88" fmla="*/ 2016745 w 2789238"/>
              <a:gd name="T89" fmla="*/ 679317 h 3357562"/>
              <a:gd name="T90" fmla="*/ 2078037 w 2789238"/>
              <a:gd name="T91" fmla="*/ 818672 h 3357562"/>
              <a:gd name="T92" fmla="*/ 2026273 w 2789238"/>
              <a:gd name="T93" fmla="*/ 978343 h 3357562"/>
              <a:gd name="T94" fmla="*/ 1899243 w 2789238"/>
              <a:gd name="T95" fmla="*/ 1210073 h 3357562"/>
              <a:gd name="T96" fmla="*/ 1742044 w 2789238"/>
              <a:gd name="T97" fmla="*/ 1466563 h 3357562"/>
              <a:gd name="T98" fmla="*/ 1567061 w 2789238"/>
              <a:gd name="T99" fmla="*/ 1590047 h 3357562"/>
              <a:gd name="T100" fmla="*/ 1348253 w 2789238"/>
              <a:gd name="T101" fmla="*/ 1619251 h 3357562"/>
              <a:gd name="T102" fmla="*/ 1149452 w 2789238"/>
              <a:gd name="T103" fmla="*/ 1543065 h 3357562"/>
              <a:gd name="T104" fmla="*/ 996699 w 2789238"/>
              <a:gd name="T105" fmla="*/ 1385616 h 3357562"/>
              <a:gd name="T106" fmla="*/ 834736 w 2789238"/>
              <a:gd name="T107" fmla="*/ 1043101 h 3357562"/>
              <a:gd name="T108" fmla="*/ 729937 w 2789238"/>
              <a:gd name="T109" fmla="*/ 914538 h 3357562"/>
              <a:gd name="T110" fmla="*/ 722633 w 2789238"/>
              <a:gd name="T111" fmla="*/ 735186 h 3357562"/>
              <a:gd name="T112" fmla="*/ 819175 w 2789238"/>
              <a:gd name="T113" fmla="*/ 578372 h 3357562"/>
              <a:gd name="T114" fmla="*/ 901109 w 2789238"/>
              <a:gd name="T115" fmla="*/ 317438 h 3357562"/>
              <a:gd name="T116" fmla="*/ 1057991 w 2789238"/>
              <a:gd name="T117" fmla="*/ 121261 h 3357562"/>
              <a:gd name="T118" fmla="*/ 1278704 w 2789238"/>
              <a:gd name="T119" fmla="*/ 13332 h 33575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789238" h="3357562">
                <a:moveTo>
                  <a:pt x="823371" y="1838416"/>
                </a:moveTo>
                <a:lnTo>
                  <a:pt x="786220" y="1851756"/>
                </a:lnTo>
                <a:lnTo>
                  <a:pt x="750338" y="1864461"/>
                </a:lnTo>
                <a:lnTo>
                  <a:pt x="715409" y="1875895"/>
                </a:lnTo>
                <a:lnTo>
                  <a:pt x="681433" y="1886693"/>
                </a:lnTo>
                <a:lnTo>
                  <a:pt x="616338" y="1907338"/>
                </a:lnTo>
                <a:lnTo>
                  <a:pt x="554736" y="1927030"/>
                </a:lnTo>
                <a:lnTo>
                  <a:pt x="524570" y="1936876"/>
                </a:lnTo>
                <a:lnTo>
                  <a:pt x="494721" y="1947040"/>
                </a:lnTo>
                <a:lnTo>
                  <a:pt x="465191" y="1957839"/>
                </a:lnTo>
                <a:lnTo>
                  <a:pt x="435660" y="1969273"/>
                </a:lnTo>
                <a:lnTo>
                  <a:pt x="406129" y="1981660"/>
                </a:lnTo>
                <a:lnTo>
                  <a:pt x="391205" y="1988330"/>
                </a:lnTo>
                <a:lnTo>
                  <a:pt x="376598" y="1995000"/>
                </a:lnTo>
                <a:lnTo>
                  <a:pt x="361674" y="2002305"/>
                </a:lnTo>
                <a:lnTo>
                  <a:pt x="346750" y="2009928"/>
                </a:lnTo>
                <a:lnTo>
                  <a:pt x="331508" y="2017550"/>
                </a:lnTo>
                <a:lnTo>
                  <a:pt x="316266" y="2025808"/>
                </a:lnTo>
                <a:lnTo>
                  <a:pt x="303882" y="2038513"/>
                </a:lnTo>
                <a:lnTo>
                  <a:pt x="290546" y="2052488"/>
                </a:lnTo>
                <a:lnTo>
                  <a:pt x="276892" y="2068051"/>
                </a:lnTo>
                <a:lnTo>
                  <a:pt x="269906" y="2076309"/>
                </a:lnTo>
                <a:lnTo>
                  <a:pt x="262602" y="2085202"/>
                </a:lnTo>
                <a:lnTo>
                  <a:pt x="255617" y="2095048"/>
                </a:lnTo>
                <a:lnTo>
                  <a:pt x="248313" y="2104894"/>
                </a:lnTo>
                <a:lnTo>
                  <a:pt x="240692" y="2115693"/>
                </a:lnTo>
                <a:lnTo>
                  <a:pt x="233707" y="2127445"/>
                </a:lnTo>
                <a:lnTo>
                  <a:pt x="226403" y="2139514"/>
                </a:lnTo>
                <a:lnTo>
                  <a:pt x="218782" y="2152536"/>
                </a:lnTo>
                <a:lnTo>
                  <a:pt x="211479" y="2166829"/>
                </a:lnTo>
                <a:lnTo>
                  <a:pt x="204176" y="2181121"/>
                </a:lnTo>
                <a:lnTo>
                  <a:pt x="196555" y="2197637"/>
                </a:lnTo>
                <a:lnTo>
                  <a:pt x="189252" y="2214788"/>
                </a:lnTo>
                <a:lnTo>
                  <a:pt x="181631" y="2232892"/>
                </a:lnTo>
                <a:lnTo>
                  <a:pt x="174645" y="2252267"/>
                </a:lnTo>
                <a:lnTo>
                  <a:pt x="167659" y="2272594"/>
                </a:lnTo>
                <a:lnTo>
                  <a:pt x="160991" y="2294509"/>
                </a:lnTo>
                <a:lnTo>
                  <a:pt x="154323" y="2317695"/>
                </a:lnTo>
                <a:lnTo>
                  <a:pt x="147972" y="2341834"/>
                </a:lnTo>
                <a:lnTo>
                  <a:pt x="141939" y="2367561"/>
                </a:lnTo>
                <a:lnTo>
                  <a:pt x="135906" y="2394558"/>
                </a:lnTo>
                <a:lnTo>
                  <a:pt x="130825" y="2422825"/>
                </a:lnTo>
                <a:lnTo>
                  <a:pt x="125744" y="2452999"/>
                </a:lnTo>
                <a:lnTo>
                  <a:pt x="121299" y="2484125"/>
                </a:lnTo>
                <a:lnTo>
                  <a:pt x="116853" y="2517157"/>
                </a:lnTo>
                <a:lnTo>
                  <a:pt x="113043" y="2551776"/>
                </a:lnTo>
                <a:lnTo>
                  <a:pt x="109550" y="2588302"/>
                </a:lnTo>
                <a:lnTo>
                  <a:pt x="109232" y="2597195"/>
                </a:lnTo>
                <a:lnTo>
                  <a:pt x="108597" y="2613393"/>
                </a:lnTo>
                <a:lnTo>
                  <a:pt x="107645" y="2663576"/>
                </a:lnTo>
                <a:lnTo>
                  <a:pt x="106692" y="2733769"/>
                </a:lnTo>
                <a:lnTo>
                  <a:pt x="105422" y="2818572"/>
                </a:lnTo>
                <a:lnTo>
                  <a:pt x="103834" y="3000882"/>
                </a:lnTo>
                <a:lnTo>
                  <a:pt x="101929" y="3189862"/>
                </a:lnTo>
                <a:lnTo>
                  <a:pt x="154005" y="3196850"/>
                </a:lnTo>
                <a:lnTo>
                  <a:pt x="207351" y="3203837"/>
                </a:lnTo>
                <a:lnTo>
                  <a:pt x="261332" y="3210507"/>
                </a:lnTo>
                <a:lnTo>
                  <a:pt x="316266" y="3216542"/>
                </a:lnTo>
                <a:lnTo>
                  <a:pt x="371835" y="3222259"/>
                </a:lnTo>
                <a:lnTo>
                  <a:pt x="428039" y="3227976"/>
                </a:lnTo>
                <a:lnTo>
                  <a:pt x="484560" y="3233375"/>
                </a:lnTo>
                <a:lnTo>
                  <a:pt x="541082" y="3238139"/>
                </a:lnTo>
                <a:lnTo>
                  <a:pt x="542669" y="3047254"/>
                </a:lnTo>
                <a:lnTo>
                  <a:pt x="543940" y="2927831"/>
                </a:lnTo>
                <a:lnTo>
                  <a:pt x="545527" y="2805867"/>
                </a:lnTo>
                <a:lnTo>
                  <a:pt x="547750" y="2691844"/>
                </a:lnTo>
                <a:lnTo>
                  <a:pt x="548703" y="2641343"/>
                </a:lnTo>
                <a:lnTo>
                  <a:pt x="550290" y="2596878"/>
                </a:lnTo>
                <a:lnTo>
                  <a:pt x="552196" y="2559082"/>
                </a:lnTo>
                <a:lnTo>
                  <a:pt x="554101" y="2530179"/>
                </a:lnTo>
                <a:lnTo>
                  <a:pt x="554736" y="2519380"/>
                </a:lnTo>
                <a:lnTo>
                  <a:pt x="556006" y="2511122"/>
                </a:lnTo>
                <a:lnTo>
                  <a:pt x="556959" y="2505722"/>
                </a:lnTo>
                <a:lnTo>
                  <a:pt x="557276" y="2504134"/>
                </a:lnTo>
                <a:lnTo>
                  <a:pt x="558229" y="2503182"/>
                </a:lnTo>
                <a:lnTo>
                  <a:pt x="561404" y="2500958"/>
                </a:lnTo>
                <a:lnTo>
                  <a:pt x="565532" y="2498735"/>
                </a:lnTo>
                <a:lnTo>
                  <a:pt x="569342" y="2497464"/>
                </a:lnTo>
                <a:lnTo>
                  <a:pt x="573470" y="2496512"/>
                </a:lnTo>
                <a:lnTo>
                  <a:pt x="577916" y="2496512"/>
                </a:lnTo>
                <a:lnTo>
                  <a:pt x="582044" y="2496829"/>
                </a:lnTo>
                <a:lnTo>
                  <a:pt x="585854" y="2497464"/>
                </a:lnTo>
                <a:lnTo>
                  <a:pt x="589982" y="2499370"/>
                </a:lnTo>
                <a:lnTo>
                  <a:pt x="593793" y="2501276"/>
                </a:lnTo>
                <a:lnTo>
                  <a:pt x="597286" y="2503817"/>
                </a:lnTo>
                <a:lnTo>
                  <a:pt x="600144" y="2506675"/>
                </a:lnTo>
                <a:lnTo>
                  <a:pt x="602684" y="2510169"/>
                </a:lnTo>
                <a:lnTo>
                  <a:pt x="604589" y="2513980"/>
                </a:lnTo>
                <a:lnTo>
                  <a:pt x="606177" y="2517792"/>
                </a:lnTo>
                <a:lnTo>
                  <a:pt x="606812" y="2521921"/>
                </a:lnTo>
                <a:lnTo>
                  <a:pt x="607129" y="2526367"/>
                </a:lnTo>
                <a:lnTo>
                  <a:pt x="607129" y="3247985"/>
                </a:lnTo>
                <a:lnTo>
                  <a:pt x="668096" y="3251479"/>
                </a:lnTo>
                <a:lnTo>
                  <a:pt x="732874" y="3254973"/>
                </a:lnTo>
                <a:lnTo>
                  <a:pt x="800509" y="3257832"/>
                </a:lnTo>
                <a:lnTo>
                  <a:pt x="870367" y="3260690"/>
                </a:lnTo>
                <a:lnTo>
                  <a:pt x="940860" y="3263231"/>
                </a:lnTo>
                <a:lnTo>
                  <a:pt x="1011670" y="3265454"/>
                </a:lnTo>
                <a:lnTo>
                  <a:pt x="1081211" y="3267360"/>
                </a:lnTo>
                <a:lnTo>
                  <a:pt x="1148846" y="3268630"/>
                </a:lnTo>
                <a:lnTo>
                  <a:pt x="1313012" y="2233210"/>
                </a:lnTo>
                <a:lnTo>
                  <a:pt x="1234898" y="2133162"/>
                </a:lnTo>
                <a:lnTo>
                  <a:pt x="1232676" y="2135385"/>
                </a:lnTo>
                <a:lnTo>
                  <a:pt x="1229818" y="2138879"/>
                </a:lnTo>
                <a:lnTo>
                  <a:pt x="1223150" y="2148089"/>
                </a:lnTo>
                <a:lnTo>
                  <a:pt x="1215529" y="2160159"/>
                </a:lnTo>
                <a:lnTo>
                  <a:pt x="1206638" y="2174451"/>
                </a:lnTo>
                <a:lnTo>
                  <a:pt x="1185998" y="2207801"/>
                </a:lnTo>
                <a:lnTo>
                  <a:pt x="1164088" y="2244326"/>
                </a:lnTo>
                <a:lnTo>
                  <a:pt x="1143130" y="2280534"/>
                </a:lnTo>
                <a:lnTo>
                  <a:pt x="1124078" y="2311025"/>
                </a:lnTo>
                <a:lnTo>
                  <a:pt x="1116140" y="2323095"/>
                </a:lnTo>
                <a:lnTo>
                  <a:pt x="1109789" y="2332623"/>
                </a:lnTo>
                <a:lnTo>
                  <a:pt x="1105026" y="2338658"/>
                </a:lnTo>
                <a:lnTo>
                  <a:pt x="1103121" y="2340563"/>
                </a:lnTo>
                <a:lnTo>
                  <a:pt x="1102168" y="2340881"/>
                </a:lnTo>
                <a:lnTo>
                  <a:pt x="1097723" y="2341516"/>
                </a:lnTo>
                <a:lnTo>
                  <a:pt x="1093595" y="2340563"/>
                </a:lnTo>
                <a:lnTo>
                  <a:pt x="1089149" y="2339611"/>
                </a:lnTo>
                <a:lnTo>
                  <a:pt x="1084704" y="2337705"/>
                </a:lnTo>
                <a:lnTo>
                  <a:pt x="1080576" y="2335164"/>
                </a:lnTo>
                <a:lnTo>
                  <a:pt x="1076448" y="2332623"/>
                </a:lnTo>
                <a:lnTo>
                  <a:pt x="1073273" y="2329447"/>
                </a:lnTo>
                <a:lnTo>
                  <a:pt x="1070097" y="2326588"/>
                </a:lnTo>
                <a:lnTo>
                  <a:pt x="1054855" y="2307214"/>
                </a:lnTo>
                <a:lnTo>
                  <a:pt x="1040566" y="2287839"/>
                </a:lnTo>
                <a:lnTo>
                  <a:pt x="1025960" y="2268465"/>
                </a:lnTo>
                <a:lnTo>
                  <a:pt x="1012623" y="2249091"/>
                </a:lnTo>
                <a:lnTo>
                  <a:pt x="999287" y="2230034"/>
                </a:lnTo>
                <a:lnTo>
                  <a:pt x="986585" y="2210659"/>
                </a:lnTo>
                <a:lnTo>
                  <a:pt x="974519" y="2191603"/>
                </a:lnTo>
                <a:lnTo>
                  <a:pt x="963087" y="2172546"/>
                </a:lnTo>
                <a:lnTo>
                  <a:pt x="951974" y="2153807"/>
                </a:lnTo>
                <a:lnTo>
                  <a:pt x="941177" y="2135067"/>
                </a:lnTo>
                <a:lnTo>
                  <a:pt x="931334" y="2116963"/>
                </a:lnTo>
                <a:lnTo>
                  <a:pt x="921490" y="2098542"/>
                </a:lnTo>
                <a:lnTo>
                  <a:pt x="912599" y="2080755"/>
                </a:lnTo>
                <a:lnTo>
                  <a:pt x="904026" y="2063287"/>
                </a:lnTo>
                <a:lnTo>
                  <a:pt x="895770" y="2046136"/>
                </a:lnTo>
                <a:lnTo>
                  <a:pt x="888149" y="2029620"/>
                </a:lnTo>
                <a:lnTo>
                  <a:pt x="880528" y="2013104"/>
                </a:lnTo>
                <a:lnTo>
                  <a:pt x="873860" y="1997223"/>
                </a:lnTo>
                <a:lnTo>
                  <a:pt x="867509" y="1981978"/>
                </a:lnTo>
                <a:lnTo>
                  <a:pt x="861793" y="1967050"/>
                </a:lnTo>
                <a:lnTo>
                  <a:pt x="851315" y="1938782"/>
                </a:lnTo>
                <a:lnTo>
                  <a:pt x="842741" y="1913373"/>
                </a:lnTo>
                <a:lnTo>
                  <a:pt x="835438" y="1889870"/>
                </a:lnTo>
                <a:lnTo>
                  <a:pt x="830040" y="1869860"/>
                </a:lnTo>
                <a:lnTo>
                  <a:pt x="825912" y="1852391"/>
                </a:lnTo>
                <a:lnTo>
                  <a:pt x="824642" y="1844768"/>
                </a:lnTo>
                <a:lnTo>
                  <a:pt x="823371" y="1838416"/>
                </a:lnTo>
                <a:close/>
                <a:moveTo>
                  <a:pt x="1960151" y="1811419"/>
                </a:moveTo>
                <a:lnTo>
                  <a:pt x="1959198" y="1818089"/>
                </a:lnTo>
                <a:lnTo>
                  <a:pt x="1957928" y="1825394"/>
                </a:lnTo>
                <a:lnTo>
                  <a:pt x="1953483" y="1843498"/>
                </a:lnTo>
                <a:lnTo>
                  <a:pt x="1947767" y="1864778"/>
                </a:lnTo>
                <a:lnTo>
                  <a:pt x="1940146" y="1889870"/>
                </a:lnTo>
                <a:lnTo>
                  <a:pt x="1930620" y="1917184"/>
                </a:lnTo>
                <a:lnTo>
                  <a:pt x="1919506" y="1947358"/>
                </a:lnTo>
                <a:lnTo>
                  <a:pt x="1913473" y="1963238"/>
                </a:lnTo>
                <a:lnTo>
                  <a:pt x="1906805" y="1980072"/>
                </a:lnTo>
                <a:lnTo>
                  <a:pt x="1899819" y="1997223"/>
                </a:lnTo>
                <a:lnTo>
                  <a:pt x="1892198" y="2014692"/>
                </a:lnTo>
                <a:lnTo>
                  <a:pt x="1884260" y="2032478"/>
                </a:lnTo>
                <a:lnTo>
                  <a:pt x="1875686" y="2050582"/>
                </a:lnTo>
                <a:lnTo>
                  <a:pt x="1866795" y="2069321"/>
                </a:lnTo>
                <a:lnTo>
                  <a:pt x="1857587" y="2088061"/>
                </a:lnTo>
                <a:lnTo>
                  <a:pt x="1847426" y="2107117"/>
                </a:lnTo>
                <a:lnTo>
                  <a:pt x="1836947" y="2126492"/>
                </a:lnTo>
                <a:lnTo>
                  <a:pt x="1826151" y="2146184"/>
                </a:lnTo>
                <a:lnTo>
                  <a:pt x="1814719" y="2165558"/>
                </a:lnTo>
                <a:lnTo>
                  <a:pt x="1803288" y="2185568"/>
                </a:lnTo>
                <a:lnTo>
                  <a:pt x="1790587" y="2205260"/>
                </a:lnTo>
                <a:lnTo>
                  <a:pt x="1777885" y="2224952"/>
                </a:lnTo>
                <a:lnTo>
                  <a:pt x="1764549" y="2245279"/>
                </a:lnTo>
                <a:lnTo>
                  <a:pt x="1750895" y="2264971"/>
                </a:lnTo>
                <a:lnTo>
                  <a:pt x="1736606" y="2284663"/>
                </a:lnTo>
                <a:lnTo>
                  <a:pt x="1721999" y="2304355"/>
                </a:lnTo>
                <a:lnTo>
                  <a:pt x="1706757" y="2323412"/>
                </a:lnTo>
                <a:lnTo>
                  <a:pt x="1703899" y="2326588"/>
                </a:lnTo>
                <a:lnTo>
                  <a:pt x="1700724" y="2328812"/>
                </a:lnTo>
                <a:lnTo>
                  <a:pt x="1697866" y="2331035"/>
                </a:lnTo>
                <a:lnTo>
                  <a:pt x="1694056" y="2332623"/>
                </a:lnTo>
                <a:lnTo>
                  <a:pt x="1690245" y="2333576"/>
                </a:lnTo>
                <a:lnTo>
                  <a:pt x="1686435" y="2334211"/>
                </a:lnTo>
                <a:lnTo>
                  <a:pt x="1682624" y="2334846"/>
                </a:lnTo>
                <a:lnTo>
                  <a:pt x="1678814" y="2334211"/>
                </a:lnTo>
                <a:lnTo>
                  <a:pt x="1677544" y="2333576"/>
                </a:lnTo>
                <a:lnTo>
                  <a:pt x="1675956" y="2331988"/>
                </a:lnTo>
                <a:lnTo>
                  <a:pt x="1670876" y="2326906"/>
                </a:lnTo>
                <a:lnTo>
                  <a:pt x="1664525" y="2318330"/>
                </a:lnTo>
                <a:lnTo>
                  <a:pt x="1657222" y="2307532"/>
                </a:lnTo>
                <a:lnTo>
                  <a:pt x="1638804" y="2280534"/>
                </a:lnTo>
                <a:lnTo>
                  <a:pt x="1618165" y="2248773"/>
                </a:lnTo>
                <a:lnTo>
                  <a:pt x="1596572" y="2216059"/>
                </a:lnTo>
                <a:lnTo>
                  <a:pt x="1576885" y="2185886"/>
                </a:lnTo>
                <a:lnTo>
                  <a:pt x="1568311" y="2173499"/>
                </a:lnTo>
                <a:lnTo>
                  <a:pt x="1560690" y="2162700"/>
                </a:lnTo>
                <a:lnTo>
                  <a:pt x="1554340" y="2154124"/>
                </a:lnTo>
                <a:lnTo>
                  <a:pt x="1549577" y="2148407"/>
                </a:lnTo>
                <a:lnTo>
                  <a:pt x="1537828" y="2161429"/>
                </a:lnTo>
                <a:lnTo>
                  <a:pt x="1512743" y="2190967"/>
                </a:lnTo>
                <a:lnTo>
                  <a:pt x="1475908" y="2233210"/>
                </a:lnTo>
                <a:lnTo>
                  <a:pt x="1477814" y="2242738"/>
                </a:lnTo>
                <a:lnTo>
                  <a:pt x="1482259" y="2270053"/>
                </a:lnTo>
                <a:lnTo>
                  <a:pt x="1498136" y="2368831"/>
                </a:lnTo>
                <a:lnTo>
                  <a:pt x="1546719" y="2680410"/>
                </a:lnTo>
                <a:lnTo>
                  <a:pt x="1601653" y="3027244"/>
                </a:lnTo>
                <a:lnTo>
                  <a:pt x="1624198" y="3169853"/>
                </a:lnTo>
                <a:lnTo>
                  <a:pt x="1640075" y="3268630"/>
                </a:lnTo>
                <a:lnTo>
                  <a:pt x="1706122" y="3267360"/>
                </a:lnTo>
                <a:lnTo>
                  <a:pt x="1772805" y="3265454"/>
                </a:lnTo>
                <a:lnTo>
                  <a:pt x="1838535" y="3263231"/>
                </a:lnTo>
                <a:lnTo>
                  <a:pt x="1903630" y="3261008"/>
                </a:lnTo>
                <a:lnTo>
                  <a:pt x="1967772" y="3257832"/>
                </a:lnTo>
                <a:lnTo>
                  <a:pt x="2030644" y="3254973"/>
                </a:lnTo>
                <a:lnTo>
                  <a:pt x="2091929" y="3251479"/>
                </a:lnTo>
                <a:lnTo>
                  <a:pt x="2151308" y="3247985"/>
                </a:lnTo>
                <a:lnTo>
                  <a:pt x="2150990" y="3163818"/>
                </a:lnTo>
                <a:lnTo>
                  <a:pt x="2150673" y="3057100"/>
                </a:lnTo>
                <a:lnTo>
                  <a:pt x="2150990" y="2817937"/>
                </a:lnTo>
                <a:lnTo>
                  <a:pt x="2152261" y="2526367"/>
                </a:lnTo>
                <a:lnTo>
                  <a:pt x="2152261" y="2521921"/>
                </a:lnTo>
                <a:lnTo>
                  <a:pt x="2153213" y="2517792"/>
                </a:lnTo>
                <a:lnTo>
                  <a:pt x="2154801" y="2513980"/>
                </a:lnTo>
                <a:lnTo>
                  <a:pt x="2156706" y="2510169"/>
                </a:lnTo>
                <a:lnTo>
                  <a:pt x="2159246" y="2506675"/>
                </a:lnTo>
                <a:lnTo>
                  <a:pt x="2162104" y="2503817"/>
                </a:lnTo>
                <a:lnTo>
                  <a:pt x="2165597" y="2501276"/>
                </a:lnTo>
                <a:lnTo>
                  <a:pt x="2169090" y="2499370"/>
                </a:lnTo>
                <a:lnTo>
                  <a:pt x="2173218" y="2497464"/>
                </a:lnTo>
                <a:lnTo>
                  <a:pt x="2177346" y="2496829"/>
                </a:lnTo>
                <a:lnTo>
                  <a:pt x="2181474" y="2496512"/>
                </a:lnTo>
                <a:lnTo>
                  <a:pt x="2185602" y="2496829"/>
                </a:lnTo>
                <a:lnTo>
                  <a:pt x="2189730" y="2497464"/>
                </a:lnTo>
                <a:lnTo>
                  <a:pt x="2193858" y="2498735"/>
                </a:lnTo>
                <a:lnTo>
                  <a:pt x="2197351" y="2500958"/>
                </a:lnTo>
                <a:lnTo>
                  <a:pt x="2201161" y="2503182"/>
                </a:lnTo>
                <a:lnTo>
                  <a:pt x="2201479" y="2504134"/>
                </a:lnTo>
                <a:lnTo>
                  <a:pt x="2201796" y="2506040"/>
                </a:lnTo>
                <a:lnTo>
                  <a:pt x="2202749" y="2512710"/>
                </a:lnTo>
                <a:lnTo>
                  <a:pt x="2203384" y="2523191"/>
                </a:lnTo>
                <a:lnTo>
                  <a:pt x="2204019" y="2537166"/>
                </a:lnTo>
                <a:lnTo>
                  <a:pt x="2205607" y="2574009"/>
                </a:lnTo>
                <a:lnTo>
                  <a:pt x="2206877" y="2621334"/>
                </a:lnTo>
                <a:lnTo>
                  <a:pt x="2207829" y="2676916"/>
                </a:lnTo>
                <a:lnTo>
                  <a:pt x="2208782" y="2739168"/>
                </a:lnTo>
                <a:lnTo>
                  <a:pt x="2210052" y="2873519"/>
                </a:lnTo>
                <a:lnTo>
                  <a:pt x="2211005" y="3007870"/>
                </a:lnTo>
                <a:lnTo>
                  <a:pt x="2211640" y="3124434"/>
                </a:lnTo>
                <a:lnTo>
                  <a:pt x="2211957" y="3238139"/>
                </a:lnTo>
                <a:lnTo>
                  <a:pt x="2330398" y="3227976"/>
                </a:lnTo>
                <a:lnTo>
                  <a:pt x="2392635" y="3222259"/>
                </a:lnTo>
                <a:lnTo>
                  <a:pt x="2454555" y="3216542"/>
                </a:lnTo>
                <a:lnTo>
                  <a:pt x="2516157" y="3210507"/>
                </a:lnTo>
                <a:lnTo>
                  <a:pt x="2576489" y="3203837"/>
                </a:lnTo>
                <a:lnTo>
                  <a:pt x="2633645" y="3196850"/>
                </a:lnTo>
                <a:lnTo>
                  <a:pt x="2687309" y="3189862"/>
                </a:lnTo>
                <a:lnTo>
                  <a:pt x="2684134" y="2851921"/>
                </a:lnTo>
                <a:lnTo>
                  <a:pt x="2682228" y="2709630"/>
                </a:lnTo>
                <a:lnTo>
                  <a:pt x="2681276" y="2654366"/>
                </a:lnTo>
                <a:lnTo>
                  <a:pt x="2680641" y="2613393"/>
                </a:lnTo>
                <a:lnTo>
                  <a:pt x="2680006" y="2597195"/>
                </a:lnTo>
                <a:lnTo>
                  <a:pt x="2679371" y="2588302"/>
                </a:lnTo>
                <a:lnTo>
                  <a:pt x="2676195" y="2551776"/>
                </a:lnTo>
                <a:lnTo>
                  <a:pt x="2672385" y="2517157"/>
                </a:lnTo>
                <a:lnTo>
                  <a:pt x="2668257" y="2484125"/>
                </a:lnTo>
                <a:lnTo>
                  <a:pt x="2663494" y="2452999"/>
                </a:lnTo>
                <a:lnTo>
                  <a:pt x="2658731" y="2422825"/>
                </a:lnTo>
                <a:lnTo>
                  <a:pt x="2653015" y="2394558"/>
                </a:lnTo>
                <a:lnTo>
                  <a:pt x="2647299" y="2367561"/>
                </a:lnTo>
                <a:lnTo>
                  <a:pt x="2641266" y="2341834"/>
                </a:lnTo>
                <a:lnTo>
                  <a:pt x="2634916" y="2317695"/>
                </a:lnTo>
                <a:lnTo>
                  <a:pt x="2628565" y="2294509"/>
                </a:lnTo>
                <a:lnTo>
                  <a:pt x="2621579" y="2272594"/>
                </a:lnTo>
                <a:lnTo>
                  <a:pt x="2614593" y="2252267"/>
                </a:lnTo>
                <a:lnTo>
                  <a:pt x="2607290" y="2232892"/>
                </a:lnTo>
                <a:lnTo>
                  <a:pt x="2600304" y="2214788"/>
                </a:lnTo>
                <a:lnTo>
                  <a:pt x="2592683" y="2197637"/>
                </a:lnTo>
                <a:lnTo>
                  <a:pt x="2585062" y="2181121"/>
                </a:lnTo>
                <a:lnTo>
                  <a:pt x="2578077" y="2166829"/>
                </a:lnTo>
                <a:lnTo>
                  <a:pt x="2570456" y="2152536"/>
                </a:lnTo>
                <a:lnTo>
                  <a:pt x="2563152" y="2139514"/>
                </a:lnTo>
                <a:lnTo>
                  <a:pt x="2555531" y="2127445"/>
                </a:lnTo>
                <a:lnTo>
                  <a:pt x="2548228" y="2115693"/>
                </a:lnTo>
                <a:lnTo>
                  <a:pt x="2540925" y="2104894"/>
                </a:lnTo>
                <a:lnTo>
                  <a:pt x="2533621" y="2095048"/>
                </a:lnTo>
                <a:lnTo>
                  <a:pt x="2526318" y="2085520"/>
                </a:lnTo>
                <a:lnTo>
                  <a:pt x="2519332" y="2076309"/>
                </a:lnTo>
                <a:lnTo>
                  <a:pt x="2512347" y="2068051"/>
                </a:lnTo>
                <a:lnTo>
                  <a:pt x="2498375" y="2052488"/>
                </a:lnTo>
                <a:lnTo>
                  <a:pt x="2485356" y="2038513"/>
                </a:lnTo>
                <a:lnTo>
                  <a:pt x="2472972" y="2025808"/>
                </a:lnTo>
                <a:lnTo>
                  <a:pt x="2442806" y="2009610"/>
                </a:lnTo>
                <a:lnTo>
                  <a:pt x="2412640" y="1993729"/>
                </a:lnTo>
                <a:lnTo>
                  <a:pt x="2382474" y="1979437"/>
                </a:lnTo>
                <a:lnTo>
                  <a:pt x="2352943" y="1965144"/>
                </a:lnTo>
                <a:lnTo>
                  <a:pt x="2322777" y="1951487"/>
                </a:lnTo>
                <a:lnTo>
                  <a:pt x="2292612" y="1938465"/>
                </a:lnTo>
                <a:lnTo>
                  <a:pt x="2262446" y="1925760"/>
                </a:lnTo>
                <a:lnTo>
                  <a:pt x="2231645" y="1913373"/>
                </a:lnTo>
                <a:lnTo>
                  <a:pt x="2200526" y="1900986"/>
                </a:lnTo>
                <a:lnTo>
                  <a:pt x="2168772" y="1888599"/>
                </a:lnTo>
                <a:lnTo>
                  <a:pt x="2103042" y="1864143"/>
                </a:lnTo>
                <a:lnTo>
                  <a:pt x="1960151" y="1811419"/>
                </a:lnTo>
                <a:close/>
                <a:moveTo>
                  <a:pt x="1782331" y="1695490"/>
                </a:moveTo>
                <a:lnTo>
                  <a:pt x="1773122" y="1713594"/>
                </a:lnTo>
                <a:lnTo>
                  <a:pt x="1767724" y="1723440"/>
                </a:lnTo>
                <a:lnTo>
                  <a:pt x="1761691" y="1733286"/>
                </a:lnTo>
                <a:lnTo>
                  <a:pt x="1755340" y="1744085"/>
                </a:lnTo>
                <a:lnTo>
                  <a:pt x="1748037" y="1755201"/>
                </a:lnTo>
                <a:lnTo>
                  <a:pt x="1740416" y="1766636"/>
                </a:lnTo>
                <a:lnTo>
                  <a:pt x="1731843" y="1778705"/>
                </a:lnTo>
                <a:lnTo>
                  <a:pt x="1722951" y="1790139"/>
                </a:lnTo>
                <a:lnTo>
                  <a:pt x="1713425" y="1802526"/>
                </a:lnTo>
                <a:lnTo>
                  <a:pt x="1703264" y="1814278"/>
                </a:lnTo>
                <a:lnTo>
                  <a:pt x="1692468" y="1826665"/>
                </a:lnTo>
                <a:lnTo>
                  <a:pt x="1681037" y="1838734"/>
                </a:lnTo>
                <a:lnTo>
                  <a:pt x="1668653" y="1851121"/>
                </a:lnTo>
                <a:lnTo>
                  <a:pt x="1655634" y="1863508"/>
                </a:lnTo>
                <a:lnTo>
                  <a:pt x="1641980" y="1875577"/>
                </a:lnTo>
                <a:lnTo>
                  <a:pt x="1627373" y="1887964"/>
                </a:lnTo>
                <a:lnTo>
                  <a:pt x="1612131" y="1899716"/>
                </a:lnTo>
                <a:lnTo>
                  <a:pt x="1596255" y="1911467"/>
                </a:lnTo>
                <a:lnTo>
                  <a:pt x="1579425" y="1922901"/>
                </a:lnTo>
                <a:lnTo>
                  <a:pt x="1561643" y="1933700"/>
                </a:lnTo>
                <a:lnTo>
                  <a:pt x="1543544" y="1944499"/>
                </a:lnTo>
                <a:lnTo>
                  <a:pt x="1524174" y="1954980"/>
                </a:lnTo>
                <a:lnTo>
                  <a:pt x="1504169" y="1964509"/>
                </a:lnTo>
                <a:lnTo>
                  <a:pt x="1506392" y="1967050"/>
                </a:lnTo>
                <a:lnTo>
                  <a:pt x="1509250" y="1970543"/>
                </a:lnTo>
                <a:lnTo>
                  <a:pt x="1517188" y="1980707"/>
                </a:lnTo>
                <a:lnTo>
                  <a:pt x="1527032" y="1995000"/>
                </a:lnTo>
                <a:lnTo>
                  <a:pt x="1539416" y="2011833"/>
                </a:lnTo>
                <a:lnTo>
                  <a:pt x="1567041" y="2052488"/>
                </a:lnTo>
                <a:lnTo>
                  <a:pt x="1597525" y="2097589"/>
                </a:lnTo>
                <a:lnTo>
                  <a:pt x="1652776" y="2181439"/>
                </a:lnTo>
                <a:lnTo>
                  <a:pt x="1679767" y="2222411"/>
                </a:lnTo>
                <a:lnTo>
                  <a:pt x="1694056" y="2203354"/>
                </a:lnTo>
                <a:lnTo>
                  <a:pt x="1707392" y="2184615"/>
                </a:lnTo>
                <a:lnTo>
                  <a:pt x="1720411" y="2165558"/>
                </a:lnTo>
                <a:lnTo>
                  <a:pt x="1732795" y="2146501"/>
                </a:lnTo>
                <a:lnTo>
                  <a:pt x="1744544" y="2128080"/>
                </a:lnTo>
                <a:lnTo>
                  <a:pt x="1755658" y="2109341"/>
                </a:lnTo>
                <a:lnTo>
                  <a:pt x="1766136" y="2090919"/>
                </a:lnTo>
                <a:lnTo>
                  <a:pt x="1776615" y="2072815"/>
                </a:lnTo>
                <a:lnTo>
                  <a:pt x="1785824" y="2054393"/>
                </a:lnTo>
                <a:lnTo>
                  <a:pt x="1795032" y="2036925"/>
                </a:lnTo>
                <a:lnTo>
                  <a:pt x="1803606" y="2019456"/>
                </a:lnTo>
                <a:lnTo>
                  <a:pt x="1811862" y="2002305"/>
                </a:lnTo>
                <a:lnTo>
                  <a:pt x="1819165" y="1985471"/>
                </a:lnTo>
                <a:lnTo>
                  <a:pt x="1826151" y="1968955"/>
                </a:lnTo>
                <a:lnTo>
                  <a:pt x="1833137" y="1953075"/>
                </a:lnTo>
                <a:lnTo>
                  <a:pt x="1839170" y="1937829"/>
                </a:lnTo>
                <a:lnTo>
                  <a:pt x="1844885" y="1922584"/>
                </a:lnTo>
                <a:lnTo>
                  <a:pt x="1850601" y="1907974"/>
                </a:lnTo>
                <a:lnTo>
                  <a:pt x="1859810" y="1880976"/>
                </a:lnTo>
                <a:lnTo>
                  <a:pt x="1867430" y="1855885"/>
                </a:lnTo>
                <a:lnTo>
                  <a:pt x="1873781" y="1833970"/>
                </a:lnTo>
                <a:lnTo>
                  <a:pt x="1878544" y="1815230"/>
                </a:lnTo>
                <a:lnTo>
                  <a:pt x="1882037" y="1799032"/>
                </a:lnTo>
                <a:lnTo>
                  <a:pt x="1884260" y="1786963"/>
                </a:lnTo>
                <a:lnTo>
                  <a:pt x="1885212" y="1778387"/>
                </a:lnTo>
                <a:lnTo>
                  <a:pt x="1782331" y="1695490"/>
                </a:lnTo>
                <a:close/>
                <a:moveTo>
                  <a:pt x="1006907" y="1695490"/>
                </a:moveTo>
                <a:lnTo>
                  <a:pt x="903708" y="1778387"/>
                </a:lnTo>
                <a:lnTo>
                  <a:pt x="904661" y="1786963"/>
                </a:lnTo>
                <a:lnTo>
                  <a:pt x="906883" y="1799032"/>
                </a:lnTo>
                <a:lnTo>
                  <a:pt x="910376" y="1815230"/>
                </a:lnTo>
                <a:lnTo>
                  <a:pt x="915139" y="1833970"/>
                </a:lnTo>
                <a:lnTo>
                  <a:pt x="921490" y="1855885"/>
                </a:lnTo>
                <a:lnTo>
                  <a:pt x="929428" y="1880976"/>
                </a:lnTo>
                <a:lnTo>
                  <a:pt x="938955" y="1907974"/>
                </a:lnTo>
                <a:lnTo>
                  <a:pt x="944353" y="1922584"/>
                </a:lnTo>
                <a:lnTo>
                  <a:pt x="949751" y="1937829"/>
                </a:lnTo>
                <a:lnTo>
                  <a:pt x="956102" y="1953075"/>
                </a:lnTo>
                <a:lnTo>
                  <a:pt x="962770" y="1968955"/>
                </a:lnTo>
                <a:lnTo>
                  <a:pt x="969756" y="1985471"/>
                </a:lnTo>
                <a:lnTo>
                  <a:pt x="977694" y="2002305"/>
                </a:lnTo>
                <a:lnTo>
                  <a:pt x="985315" y="2019456"/>
                </a:lnTo>
                <a:lnTo>
                  <a:pt x="993888" y="2036925"/>
                </a:lnTo>
                <a:lnTo>
                  <a:pt x="1003414" y="2054393"/>
                </a:lnTo>
                <a:lnTo>
                  <a:pt x="1012941" y="2072815"/>
                </a:lnTo>
                <a:lnTo>
                  <a:pt x="1023102" y="2090919"/>
                </a:lnTo>
                <a:lnTo>
                  <a:pt x="1033898" y="2109341"/>
                </a:lnTo>
                <a:lnTo>
                  <a:pt x="1045012" y="2128080"/>
                </a:lnTo>
                <a:lnTo>
                  <a:pt x="1056443" y="2146501"/>
                </a:lnTo>
                <a:lnTo>
                  <a:pt x="1068827" y="2165558"/>
                </a:lnTo>
                <a:lnTo>
                  <a:pt x="1081528" y="2184615"/>
                </a:lnTo>
                <a:lnTo>
                  <a:pt x="1095182" y="2203354"/>
                </a:lnTo>
                <a:lnTo>
                  <a:pt x="1109154" y="2222411"/>
                </a:lnTo>
                <a:lnTo>
                  <a:pt x="1134874" y="2183027"/>
                </a:lnTo>
                <a:lnTo>
                  <a:pt x="1159325" y="2145231"/>
                </a:lnTo>
                <a:lnTo>
                  <a:pt x="1187903" y="2101400"/>
                </a:lnTo>
                <a:lnTo>
                  <a:pt x="1217751" y="2056934"/>
                </a:lnTo>
                <a:lnTo>
                  <a:pt x="1231723" y="2035972"/>
                </a:lnTo>
                <a:lnTo>
                  <a:pt x="1245377" y="2016280"/>
                </a:lnTo>
                <a:lnTo>
                  <a:pt x="1258078" y="1998811"/>
                </a:lnTo>
                <a:lnTo>
                  <a:pt x="1268875" y="1983883"/>
                </a:lnTo>
                <a:lnTo>
                  <a:pt x="1278083" y="1972449"/>
                </a:lnTo>
                <a:lnTo>
                  <a:pt x="1281894" y="1968003"/>
                </a:lnTo>
                <a:lnTo>
                  <a:pt x="1285387" y="1964509"/>
                </a:lnTo>
                <a:lnTo>
                  <a:pt x="1264747" y="1954980"/>
                </a:lnTo>
                <a:lnTo>
                  <a:pt x="1246012" y="1944499"/>
                </a:lnTo>
                <a:lnTo>
                  <a:pt x="1227277" y="1933700"/>
                </a:lnTo>
                <a:lnTo>
                  <a:pt x="1209813" y="1922901"/>
                </a:lnTo>
                <a:lnTo>
                  <a:pt x="1192666" y="1911467"/>
                </a:lnTo>
                <a:lnTo>
                  <a:pt x="1176789" y="1899716"/>
                </a:lnTo>
                <a:lnTo>
                  <a:pt x="1161547" y="1887964"/>
                </a:lnTo>
                <a:lnTo>
                  <a:pt x="1146941" y="1875577"/>
                </a:lnTo>
                <a:lnTo>
                  <a:pt x="1133604" y="1863508"/>
                </a:lnTo>
                <a:lnTo>
                  <a:pt x="1120585" y="1851121"/>
                </a:lnTo>
                <a:lnTo>
                  <a:pt x="1108519" y="1838734"/>
                </a:lnTo>
                <a:lnTo>
                  <a:pt x="1096453" y="1826665"/>
                </a:lnTo>
                <a:lnTo>
                  <a:pt x="1085656" y="1814278"/>
                </a:lnTo>
                <a:lnTo>
                  <a:pt x="1075813" y="1802526"/>
                </a:lnTo>
                <a:lnTo>
                  <a:pt x="1065969" y="1790139"/>
                </a:lnTo>
                <a:lnTo>
                  <a:pt x="1057078" y="1778705"/>
                </a:lnTo>
                <a:lnTo>
                  <a:pt x="1048822" y="1766636"/>
                </a:lnTo>
                <a:lnTo>
                  <a:pt x="1041201" y="1755201"/>
                </a:lnTo>
                <a:lnTo>
                  <a:pt x="1034216" y="1744085"/>
                </a:lnTo>
                <a:lnTo>
                  <a:pt x="1027547" y="1733286"/>
                </a:lnTo>
                <a:lnTo>
                  <a:pt x="1021514" y="1723440"/>
                </a:lnTo>
                <a:lnTo>
                  <a:pt x="1016433" y="1713594"/>
                </a:lnTo>
                <a:lnTo>
                  <a:pt x="1006907" y="1695490"/>
                </a:lnTo>
                <a:close/>
                <a:moveTo>
                  <a:pt x="1002462" y="1582737"/>
                </a:moveTo>
                <a:lnTo>
                  <a:pt x="1006590" y="1582737"/>
                </a:lnTo>
                <a:lnTo>
                  <a:pt x="1010718" y="1583690"/>
                </a:lnTo>
                <a:lnTo>
                  <a:pt x="1014528" y="1584643"/>
                </a:lnTo>
                <a:lnTo>
                  <a:pt x="1018656" y="1586231"/>
                </a:lnTo>
                <a:lnTo>
                  <a:pt x="1021832" y="1588454"/>
                </a:lnTo>
                <a:lnTo>
                  <a:pt x="1024689" y="1590995"/>
                </a:lnTo>
                <a:lnTo>
                  <a:pt x="1027865" y="1593854"/>
                </a:lnTo>
                <a:lnTo>
                  <a:pt x="1030088" y="1597347"/>
                </a:lnTo>
                <a:lnTo>
                  <a:pt x="1032310" y="1600524"/>
                </a:lnTo>
                <a:lnTo>
                  <a:pt x="1033898" y="1604653"/>
                </a:lnTo>
                <a:lnTo>
                  <a:pt x="1034216" y="1606241"/>
                </a:lnTo>
                <a:lnTo>
                  <a:pt x="1036756" y="1612593"/>
                </a:lnTo>
                <a:lnTo>
                  <a:pt x="1040884" y="1623074"/>
                </a:lnTo>
                <a:lnTo>
                  <a:pt x="1047234" y="1637049"/>
                </a:lnTo>
                <a:lnTo>
                  <a:pt x="1055808" y="1654518"/>
                </a:lnTo>
                <a:lnTo>
                  <a:pt x="1060889" y="1664046"/>
                </a:lnTo>
                <a:lnTo>
                  <a:pt x="1066922" y="1674528"/>
                </a:lnTo>
                <a:lnTo>
                  <a:pt x="1073273" y="1685326"/>
                </a:lnTo>
                <a:lnTo>
                  <a:pt x="1080258" y="1696443"/>
                </a:lnTo>
                <a:lnTo>
                  <a:pt x="1088514" y="1708195"/>
                </a:lnTo>
                <a:lnTo>
                  <a:pt x="1096770" y="1720264"/>
                </a:lnTo>
                <a:lnTo>
                  <a:pt x="1106296" y="1732651"/>
                </a:lnTo>
                <a:lnTo>
                  <a:pt x="1117092" y="1745355"/>
                </a:lnTo>
                <a:lnTo>
                  <a:pt x="1128841" y="1758695"/>
                </a:lnTo>
                <a:lnTo>
                  <a:pt x="1141860" y="1771717"/>
                </a:lnTo>
                <a:lnTo>
                  <a:pt x="1155832" y="1785057"/>
                </a:lnTo>
                <a:lnTo>
                  <a:pt x="1171074" y="1798715"/>
                </a:lnTo>
                <a:lnTo>
                  <a:pt x="1187268" y="1812054"/>
                </a:lnTo>
                <a:lnTo>
                  <a:pt x="1203780" y="1825394"/>
                </a:lnTo>
                <a:lnTo>
                  <a:pt x="1221244" y="1838734"/>
                </a:lnTo>
                <a:lnTo>
                  <a:pt x="1239979" y="1851756"/>
                </a:lnTo>
                <a:lnTo>
                  <a:pt x="1259031" y="1864778"/>
                </a:lnTo>
                <a:lnTo>
                  <a:pt x="1278718" y="1877165"/>
                </a:lnTo>
                <a:lnTo>
                  <a:pt x="1299041" y="1889552"/>
                </a:lnTo>
                <a:lnTo>
                  <a:pt x="1319998" y="1900986"/>
                </a:lnTo>
                <a:lnTo>
                  <a:pt x="1340955" y="1911785"/>
                </a:lnTo>
                <a:lnTo>
                  <a:pt x="1362548" y="1922266"/>
                </a:lnTo>
                <a:lnTo>
                  <a:pt x="1427008" y="1922266"/>
                </a:lnTo>
                <a:lnTo>
                  <a:pt x="1436216" y="1918772"/>
                </a:lnTo>
                <a:lnTo>
                  <a:pt x="1445742" y="1914643"/>
                </a:lnTo>
                <a:lnTo>
                  <a:pt x="1454951" y="1910515"/>
                </a:lnTo>
                <a:lnTo>
                  <a:pt x="1464795" y="1906068"/>
                </a:lnTo>
                <a:lnTo>
                  <a:pt x="1474321" y="1901304"/>
                </a:lnTo>
                <a:lnTo>
                  <a:pt x="1484164" y="1896222"/>
                </a:lnTo>
                <a:lnTo>
                  <a:pt x="1493690" y="1890822"/>
                </a:lnTo>
                <a:lnTo>
                  <a:pt x="1503534" y="1885423"/>
                </a:lnTo>
                <a:lnTo>
                  <a:pt x="1522586" y="1873354"/>
                </a:lnTo>
                <a:lnTo>
                  <a:pt x="1541638" y="1860967"/>
                </a:lnTo>
                <a:lnTo>
                  <a:pt x="1560373" y="1847309"/>
                </a:lnTo>
                <a:lnTo>
                  <a:pt x="1578155" y="1833652"/>
                </a:lnTo>
                <a:lnTo>
                  <a:pt x="1595619" y="1819677"/>
                </a:lnTo>
                <a:lnTo>
                  <a:pt x="1612131" y="1805067"/>
                </a:lnTo>
                <a:lnTo>
                  <a:pt x="1628326" y="1791092"/>
                </a:lnTo>
                <a:lnTo>
                  <a:pt x="1643250" y="1776482"/>
                </a:lnTo>
                <a:lnTo>
                  <a:pt x="1656904" y="1762189"/>
                </a:lnTo>
                <a:lnTo>
                  <a:pt x="1668970" y="1748849"/>
                </a:lnTo>
                <a:lnTo>
                  <a:pt x="1680719" y="1735509"/>
                </a:lnTo>
                <a:lnTo>
                  <a:pt x="1690245" y="1723440"/>
                </a:lnTo>
                <a:lnTo>
                  <a:pt x="1698819" y="1711371"/>
                </a:lnTo>
                <a:lnTo>
                  <a:pt x="1706757" y="1699937"/>
                </a:lnTo>
                <a:lnTo>
                  <a:pt x="1714060" y="1688820"/>
                </a:lnTo>
                <a:lnTo>
                  <a:pt x="1720411" y="1678021"/>
                </a:lnTo>
                <a:lnTo>
                  <a:pt x="1726444" y="1667540"/>
                </a:lnTo>
                <a:lnTo>
                  <a:pt x="1731843" y="1658012"/>
                </a:lnTo>
                <a:lnTo>
                  <a:pt x="1740734" y="1640543"/>
                </a:lnTo>
                <a:lnTo>
                  <a:pt x="1747084" y="1625615"/>
                </a:lnTo>
                <a:lnTo>
                  <a:pt x="1751847" y="1614499"/>
                </a:lnTo>
                <a:lnTo>
                  <a:pt x="1754705" y="1607193"/>
                </a:lnTo>
                <a:lnTo>
                  <a:pt x="1755340" y="1604335"/>
                </a:lnTo>
                <a:lnTo>
                  <a:pt x="1755658" y="1604335"/>
                </a:lnTo>
                <a:lnTo>
                  <a:pt x="1757245" y="1600524"/>
                </a:lnTo>
                <a:lnTo>
                  <a:pt x="1759151" y="1597347"/>
                </a:lnTo>
                <a:lnTo>
                  <a:pt x="1761373" y="1593854"/>
                </a:lnTo>
                <a:lnTo>
                  <a:pt x="1764231" y="1590995"/>
                </a:lnTo>
                <a:lnTo>
                  <a:pt x="1767089" y="1588454"/>
                </a:lnTo>
                <a:lnTo>
                  <a:pt x="1770899" y="1586231"/>
                </a:lnTo>
                <a:lnTo>
                  <a:pt x="1774710" y="1584643"/>
                </a:lnTo>
                <a:lnTo>
                  <a:pt x="1778838" y="1583690"/>
                </a:lnTo>
                <a:lnTo>
                  <a:pt x="1782966" y="1582737"/>
                </a:lnTo>
                <a:lnTo>
                  <a:pt x="1786776" y="1582737"/>
                </a:lnTo>
                <a:lnTo>
                  <a:pt x="1790904" y="1583690"/>
                </a:lnTo>
                <a:lnTo>
                  <a:pt x="1794715" y="1584325"/>
                </a:lnTo>
                <a:lnTo>
                  <a:pt x="1798525" y="1585913"/>
                </a:lnTo>
                <a:lnTo>
                  <a:pt x="1802018" y="1588137"/>
                </a:lnTo>
                <a:lnTo>
                  <a:pt x="1805511" y="1590360"/>
                </a:lnTo>
                <a:lnTo>
                  <a:pt x="1808051" y="1593218"/>
                </a:lnTo>
                <a:lnTo>
                  <a:pt x="1940781" y="1708195"/>
                </a:lnTo>
                <a:lnTo>
                  <a:pt x="1941734" y="1708512"/>
                </a:lnTo>
                <a:lnTo>
                  <a:pt x="1943004" y="1708512"/>
                </a:lnTo>
                <a:lnTo>
                  <a:pt x="2024611" y="1739321"/>
                </a:lnTo>
                <a:lnTo>
                  <a:pt x="2103995" y="1768859"/>
                </a:lnTo>
                <a:lnTo>
                  <a:pt x="2179886" y="1798079"/>
                </a:lnTo>
                <a:lnTo>
                  <a:pt x="2217673" y="1812372"/>
                </a:lnTo>
                <a:lnTo>
                  <a:pt x="2254190" y="1826982"/>
                </a:lnTo>
                <a:lnTo>
                  <a:pt x="2291024" y="1841910"/>
                </a:lnTo>
                <a:lnTo>
                  <a:pt x="2327223" y="1857155"/>
                </a:lnTo>
                <a:lnTo>
                  <a:pt x="2363105" y="1872401"/>
                </a:lnTo>
                <a:lnTo>
                  <a:pt x="2398351" y="1888282"/>
                </a:lnTo>
                <a:lnTo>
                  <a:pt x="2434233" y="1905115"/>
                </a:lnTo>
                <a:lnTo>
                  <a:pt x="2469479" y="1922584"/>
                </a:lnTo>
                <a:lnTo>
                  <a:pt x="2504726" y="1940370"/>
                </a:lnTo>
                <a:lnTo>
                  <a:pt x="2539655" y="1959427"/>
                </a:lnTo>
                <a:lnTo>
                  <a:pt x="2547276" y="1964826"/>
                </a:lnTo>
                <a:lnTo>
                  <a:pt x="2560612" y="1978484"/>
                </a:lnTo>
                <a:lnTo>
                  <a:pt x="2575219" y="1994365"/>
                </a:lnTo>
                <a:lnTo>
                  <a:pt x="2583157" y="2002940"/>
                </a:lnTo>
                <a:lnTo>
                  <a:pt x="2591413" y="2012151"/>
                </a:lnTo>
                <a:lnTo>
                  <a:pt x="2599669" y="2021679"/>
                </a:lnTo>
                <a:lnTo>
                  <a:pt x="2607925" y="2032478"/>
                </a:lnTo>
                <a:lnTo>
                  <a:pt x="2616498" y="2043595"/>
                </a:lnTo>
                <a:lnTo>
                  <a:pt x="2625072" y="2055664"/>
                </a:lnTo>
                <a:lnTo>
                  <a:pt x="2633963" y="2068051"/>
                </a:lnTo>
                <a:lnTo>
                  <a:pt x="2642854" y="2082026"/>
                </a:lnTo>
                <a:lnTo>
                  <a:pt x="2651427" y="2096318"/>
                </a:lnTo>
                <a:lnTo>
                  <a:pt x="2660318" y="2111564"/>
                </a:lnTo>
                <a:lnTo>
                  <a:pt x="2668892" y="2128080"/>
                </a:lnTo>
                <a:lnTo>
                  <a:pt x="2677465" y="2145231"/>
                </a:lnTo>
                <a:lnTo>
                  <a:pt x="2686039" y="2163335"/>
                </a:lnTo>
                <a:lnTo>
                  <a:pt x="2694612" y="2182709"/>
                </a:lnTo>
                <a:lnTo>
                  <a:pt x="2702868" y="2203037"/>
                </a:lnTo>
                <a:lnTo>
                  <a:pt x="2710489" y="2224317"/>
                </a:lnTo>
                <a:lnTo>
                  <a:pt x="2718428" y="2246867"/>
                </a:lnTo>
                <a:lnTo>
                  <a:pt x="2725731" y="2271006"/>
                </a:lnTo>
                <a:lnTo>
                  <a:pt x="2733034" y="2296097"/>
                </a:lnTo>
                <a:lnTo>
                  <a:pt x="2740020" y="2322459"/>
                </a:lnTo>
                <a:lnTo>
                  <a:pt x="2746371" y="2350409"/>
                </a:lnTo>
                <a:lnTo>
                  <a:pt x="2752721" y="2379630"/>
                </a:lnTo>
                <a:lnTo>
                  <a:pt x="2758437" y="2410121"/>
                </a:lnTo>
                <a:lnTo>
                  <a:pt x="2763835" y="2442200"/>
                </a:lnTo>
                <a:lnTo>
                  <a:pt x="2768598" y="2475867"/>
                </a:lnTo>
                <a:lnTo>
                  <a:pt x="2773361" y="2510804"/>
                </a:lnTo>
                <a:lnTo>
                  <a:pt x="2777172" y="2547647"/>
                </a:lnTo>
                <a:lnTo>
                  <a:pt x="2780982" y="2586396"/>
                </a:lnTo>
                <a:lnTo>
                  <a:pt x="2780982" y="2586079"/>
                </a:lnTo>
                <a:lnTo>
                  <a:pt x="2781617" y="2597830"/>
                </a:lnTo>
                <a:lnTo>
                  <a:pt x="2781935" y="2615617"/>
                </a:lnTo>
                <a:lnTo>
                  <a:pt x="2783522" y="2668023"/>
                </a:lnTo>
                <a:lnTo>
                  <a:pt x="2784158" y="2740439"/>
                </a:lnTo>
                <a:lnTo>
                  <a:pt x="2785428" y="2828418"/>
                </a:lnTo>
                <a:lnTo>
                  <a:pt x="2787650" y="3030738"/>
                </a:lnTo>
                <a:lnTo>
                  <a:pt x="2789238" y="3238775"/>
                </a:lnTo>
                <a:lnTo>
                  <a:pt x="2789238" y="3241633"/>
                </a:lnTo>
                <a:lnTo>
                  <a:pt x="2788921" y="3244174"/>
                </a:lnTo>
                <a:lnTo>
                  <a:pt x="2788286" y="3247033"/>
                </a:lnTo>
                <a:lnTo>
                  <a:pt x="2787650" y="3249891"/>
                </a:lnTo>
                <a:lnTo>
                  <a:pt x="2786380" y="3252114"/>
                </a:lnTo>
                <a:lnTo>
                  <a:pt x="2784793" y="3254655"/>
                </a:lnTo>
                <a:lnTo>
                  <a:pt x="2783522" y="3256879"/>
                </a:lnTo>
                <a:lnTo>
                  <a:pt x="2781935" y="3259102"/>
                </a:lnTo>
                <a:lnTo>
                  <a:pt x="2780030" y="3261008"/>
                </a:lnTo>
                <a:lnTo>
                  <a:pt x="2777807" y="3262913"/>
                </a:lnTo>
                <a:lnTo>
                  <a:pt x="2775584" y="3264501"/>
                </a:lnTo>
                <a:lnTo>
                  <a:pt x="2773361" y="3265772"/>
                </a:lnTo>
                <a:lnTo>
                  <a:pt x="2770821" y="3267360"/>
                </a:lnTo>
                <a:lnTo>
                  <a:pt x="2768281" y="3267995"/>
                </a:lnTo>
                <a:lnTo>
                  <a:pt x="2765740" y="3268948"/>
                </a:lnTo>
                <a:lnTo>
                  <a:pt x="2762565" y="3269583"/>
                </a:lnTo>
                <a:lnTo>
                  <a:pt x="2730176" y="3274030"/>
                </a:lnTo>
                <a:lnTo>
                  <a:pt x="2693660" y="3278476"/>
                </a:lnTo>
                <a:lnTo>
                  <a:pt x="2609830" y="3288322"/>
                </a:lnTo>
                <a:lnTo>
                  <a:pt x="2519332" y="3298486"/>
                </a:lnTo>
                <a:lnTo>
                  <a:pt x="2428199" y="3308650"/>
                </a:lnTo>
                <a:lnTo>
                  <a:pt x="2275465" y="3324530"/>
                </a:lnTo>
                <a:lnTo>
                  <a:pt x="2208782" y="3331200"/>
                </a:lnTo>
                <a:lnTo>
                  <a:pt x="2162422" y="3334376"/>
                </a:lnTo>
                <a:lnTo>
                  <a:pt x="2115109" y="3337235"/>
                </a:lnTo>
                <a:lnTo>
                  <a:pt x="2066843" y="3340093"/>
                </a:lnTo>
                <a:lnTo>
                  <a:pt x="2017308" y="3342634"/>
                </a:lnTo>
                <a:lnTo>
                  <a:pt x="1967137" y="3344858"/>
                </a:lnTo>
                <a:lnTo>
                  <a:pt x="1915696" y="3347081"/>
                </a:lnTo>
                <a:lnTo>
                  <a:pt x="1812497" y="3350575"/>
                </a:lnTo>
                <a:lnTo>
                  <a:pt x="1708027" y="3353433"/>
                </a:lnTo>
                <a:lnTo>
                  <a:pt x="1603875" y="3355657"/>
                </a:lnTo>
                <a:lnTo>
                  <a:pt x="1500359" y="3356927"/>
                </a:lnTo>
                <a:lnTo>
                  <a:pt x="1399382" y="3357562"/>
                </a:lnTo>
                <a:lnTo>
                  <a:pt x="1397159" y="3357245"/>
                </a:lnTo>
                <a:lnTo>
                  <a:pt x="1394619" y="3356292"/>
                </a:lnTo>
                <a:lnTo>
                  <a:pt x="1392396" y="3357245"/>
                </a:lnTo>
                <a:lnTo>
                  <a:pt x="1389856" y="3357562"/>
                </a:lnTo>
                <a:lnTo>
                  <a:pt x="1287609" y="3356927"/>
                </a:lnTo>
                <a:lnTo>
                  <a:pt x="1180917" y="3355657"/>
                </a:lnTo>
                <a:lnTo>
                  <a:pt x="1071367" y="3353433"/>
                </a:lnTo>
                <a:lnTo>
                  <a:pt x="961182" y="3350575"/>
                </a:lnTo>
                <a:lnTo>
                  <a:pt x="851950" y="3347081"/>
                </a:lnTo>
                <a:lnTo>
                  <a:pt x="798604" y="3344858"/>
                </a:lnTo>
                <a:lnTo>
                  <a:pt x="745893" y="3342634"/>
                </a:lnTo>
                <a:lnTo>
                  <a:pt x="694452" y="3340093"/>
                </a:lnTo>
                <a:lnTo>
                  <a:pt x="644281" y="3337235"/>
                </a:lnTo>
                <a:lnTo>
                  <a:pt x="596016" y="3334376"/>
                </a:lnTo>
                <a:lnTo>
                  <a:pt x="549973" y="3331200"/>
                </a:lnTo>
                <a:lnTo>
                  <a:pt x="488371" y="3324530"/>
                </a:lnTo>
                <a:lnTo>
                  <a:pt x="346432" y="3308650"/>
                </a:lnTo>
                <a:lnTo>
                  <a:pt x="261332" y="3298804"/>
                </a:lnTo>
                <a:lnTo>
                  <a:pt x="175280" y="3288322"/>
                </a:lnTo>
                <a:lnTo>
                  <a:pt x="95261" y="3278476"/>
                </a:lnTo>
                <a:lnTo>
                  <a:pt x="26356" y="3269583"/>
                </a:lnTo>
                <a:lnTo>
                  <a:pt x="23815" y="3268948"/>
                </a:lnTo>
                <a:lnTo>
                  <a:pt x="20957" y="3267995"/>
                </a:lnTo>
                <a:lnTo>
                  <a:pt x="18100" y="3267360"/>
                </a:lnTo>
                <a:lnTo>
                  <a:pt x="15877" y="3265772"/>
                </a:lnTo>
                <a:lnTo>
                  <a:pt x="13337" y="3264501"/>
                </a:lnTo>
                <a:lnTo>
                  <a:pt x="11114" y="3262913"/>
                </a:lnTo>
                <a:lnTo>
                  <a:pt x="9209" y="3261008"/>
                </a:lnTo>
                <a:lnTo>
                  <a:pt x="7621" y="3259102"/>
                </a:lnTo>
                <a:lnTo>
                  <a:pt x="5716" y="3256879"/>
                </a:lnTo>
                <a:lnTo>
                  <a:pt x="4128" y="3254655"/>
                </a:lnTo>
                <a:lnTo>
                  <a:pt x="3175" y="3252114"/>
                </a:lnTo>
                <a:lnTo>
                  <a:pt x="1905" y="3249891"/>
                </a:lnTo>
                <a:lnTo>
                  <a:pt x="635" y="3247033"/>
                </a:lnTo>
                <a:lnTo>
                  <a:pt x="318" y="3244174"/>
                </a:lnTo>
                <a:lnTo>
                  <a:pt x="0" y="3241633"/>
                </a:lnTo>
                <a:lnTo>
                  <a:pt x="0" y="3238775"/>
                </a:lnTo>
                <a:lnTo>
                  <a:pt x="3493" y="2876378"/>
                </a:lnTo>
                <a:lnTo>
                  <a:pt x="5398" y="2720747"/>
                </a:lnTo>
                <a:lnTo>
                  <a:pt x="6033" y="2660718"/>
                </a:lnTo>
                <a:lnTo>
                  <a:pt x="6986" y="2615617"/>
                </a:lnTo>
                <a:lnTo>
                  <a:pt x="7938" y="2597830"/>
                </a:lnTo>
                <a:lnTo>
                  <a:pt x="8256" y="2586396"/>
                </a:lnTo>
                <a:lnTo>
                  <a:pt x="12066" y="2547647"/>
                </a:lnTo>
                <a:lnTo>
                  <a:pt x="15877" y="2510804"/>
                </a:lnTo>
                <a:lnTo>
                  <a:pt x="20640" y="2475867"/>
                </a:lnTo>
                <a:lnTo>
                  <a:pt x="25403" y="2442200"/>
                </a:lnTo>
                <a:lnTo>
                  <a:pt x="30801" y="2410121"/>
                </a:lnTo>
                <a:lnTo>
                  <a:pt x="36517" y="2379630"/>
                </a:lnTo>
                <a:lnTo>
                  <a:pt x="42867" y="2350409"/>
                </a:lnTo>
                <a:lnTo>
                  <a:pt x="49536" y="2322459"/>
                </a:lnTo>
                <a:lnTo>
                  <a:pt x="56204" y="2296097"/>
                </a:lnTo>
                <a:lnTo>
                  <a:pt x="63507" y="2271006"/>
                </a:lnTo>
                <a:lnTo>
                  <a:pt x="71128" y="2246867"/>
                </a:lnTo>
                <a:lnTo>
                  <a:pt x="78431" y="2224317"/>
                </a:lnTo>
                <a:lnTo>
                  <a:pt x="86687" y="2203037"/>
                </a:lnTo>
                <a:lnTo>
                  <a:pt x="94943" y="2182709"/>
                </a:lnTo>
                <a:lnTo>
                  <a:pt x="102882" y="2163335"/>
                </a:lnTo>
                <a:lnTo>
                  <a:pt x="111455" y="2145231"/>
                </a:lnTo>
                <a:lnTo>
                  <a:pt x="120029" y="2128080"/>
                </a:lnTo>
                <a:lnTo>
                  <a:pt x="128602" y="2111564"/>
                </a:lnTo>
                <a:lnTo>
                  <a:pt x="137493" y="2096318"/>
                </a:lnTo>
                <a:lnTo>
                  <a:pt x="146384" y="2082026"/>
                </a:lnTo>
                <a:lnTo>
                  <a:pt x="154958" y="2068051"/>
                </a:lnTo>
                <a:lnTo>
                  <a:pt x="163849" y="2055664"/>
                </a:lnTo>
                <a:lnTo>
                  <a:pt x="172740" y="2043595"/>
                </a:lnTo>
                <a:lnTo>
                  <a:pt x="181313" y="2032478"/>
                </a:lnTo>
                <a:lnTo>
                  <a:pt x="189887" y="2021679"/>
                </a:lnTo>
                <a:lnTo>
                  <a:pt x="198143" y="2012151"/>
                </a:lnTo>
                <a:lnTo>
                  <a:pt x="206399" y="2002940"/>
                </a:lnTo>
                <a:lnTo>
                  <a:pt x="214019" y="1994365"/>
                </a:lnTo>
                <a:lnTo>
                  <a:pt x="228944" y="1978484"/>
                </a:lnTo>
                <a:lnTo>
                  <a:pt x="242280" y="1964826"/>
                </a:lnTo>
                <a:lnTo>
                  <a:pt x="249266" y="1959427"/>
                </a:lnTo>
                <a:lnTo>
                  <a:pt x="284512" y="1940370"/>
                </a:lnTo>
                <a:lnTo>
                  <a:pt x="320077" y="1922584"/>
                </a:lnTo>
                <a:lnTo>
                  <a:pt x="355323" y="1905115"/>
                </a:lnTo>
                <a:lnTo>
                  <a:pt x="390570" y="1888282"/>
                </a:lnTo>
                <a:lnTo>
                  <a:pt x="426134" y="1872401"/>
                </a:lnTo>
                <a:lnTo>
                  <a:pt x="462015" y="1857155"/>
                </a:lnTo>
                <a:lnTo>
                  <a:pt x="498214" y="1841910"/>
                </a:lnTo>
                <a:lnTo>
                  <a:pt x="534731" y="1826982"/>
                </a:lnTo>
                <a:lnTo>
                  <a:pt x="571565" y="1812372"/>
                </a:lnTo>
                <a:lnTo>
                  <a:pt x="609035" y="1798079"/>
                </a:lnTo>
                <a:lnTo>
                  <a:pt x="685561" y="1768859"/>
                </a:lnTo>
                <a:lnTo>
                  <a:pt x="764310" y="1739321"/>
                </a:lnTo>
                <a:lnTo>
                  <a:pt x="846234" y="1708512"/>
                </a:lnTo>
                <a:lnTo>
                  <a:pt x="847504" y="1708512"/>
                </a:lnTo>
                <a:lnTo>
                  <a:pt x="848774" y="1708195"/>
                </a:lnTo>
                <a:lnTo>
                  <a:pt x="980869" y="1593218"/>
                </a:lnTo>
                <a:lnTo>
                  <a:pt x="984045" y="1590360"/>
                </a:lnTo>
                <a:lnTo>
                  <a:pt x="987220" y="1588137"/>
                </a:lnTo>
                <a:lnTo>
                  <a:pt x="990713" y="1585913"/>
                </a:lnTo>
                <a:lnTo>
                  <a:pt x="994206" y="1584325"/>
                </a:lnTo>
                <a:lnTo>
                  <a:pt x="998334" y="1583690"/>
                </a:lnTo>
                <a:lnTo>
                  <a:pt x="1002462" y="1582737"/>
                </a:lnTo>
                <a:close/>
                <a:moveTo>
                  <a:pt x="1401605" y="0"/>
                </a:moveTo>
                <a:lnTo>
                  <a:pt x="1417801" y="317"/>
                </a:lnTo>
                <a:lnTo>
                  <a:pt x="1433680" y="952"/>
                </a:lnTo>
                <a:lnTo>
                  <a:pt x="1449241" y="2222"/>
                </a:lnTo>
                <a:lnTo>
                  <a:pt x="1464802" y="3492"/>
                </a:lnTo>
                <a:lnTo>
                  <a:pt x="1480046" y="5396"/>
                </a:lnTo>
                <a:lnTo>
                  <a:pt x="1495289" y="7618"/>
                </a:lnTo>
                <a:lnTo>
                  <a:pt x="1510215" y="10158"/>
                </a:lnTo>
                <a:lnTo>
                  <a:pt x="1525141" y="13332"/>
                </a:lnTo>
                <a:lnTo>
                  <a:pt x="1540067" y="17142"/>
                </a:lnTo>
                <a:lnTo>
                  <a:pt x="1554358" y="20633"/>
                </a:lnTo>
                <a:lnTo>
                  <a:pt x="1568649" y="25077"/>
                </a:lnTo>
                <a:lnTo>
                  <a:pt x="1582622" y="29522"/>
                </a:lnTo>
                <a:lnTo>
                  <a:pt x="1596278" y="34918"/>
                </a:lnTo>
                <a:lnTo>
                  <a:pt x="1610251" y="39997"/>
                </a:lnTo>
                <a:lnTo>
                  <a:pt x="1623589" y="46028"/>
                </a:lnTo>
                <a:lnTo>
                  <a:pt x="1636927" y="52060"/>
                </a:lnTo>
                <a:lnTo>
                  <a:pt x="1649948" y="58726"/>
                </a:lnTo>
                <a:lnTo>
                  <a:pt x="1662651" y="65392"/>
                </a:lnTo>
                <a:lnTo>
                  <a:pt x="1675354" y="72376"/>
                </a:lnTo>
                <a:lnTo>
                  <a:pt x="1687739" y="79677"/>
                </a:lnTo>
                <a:lnTo>
                  <a:pt x="1700124" y="87613"/>
                </a:lnTo>
                <a:lnTo>
                  <a:pt x="1711875" y="95866"/>
                </a:lnTo>
                <a:lnTo>
                  <a:pt x="1723942" y="104437"/>
                </a:lnTo>
                <a:lnTo>
                  <a:pt x="1735375" y="113325"/>
                </a:lnTo>
                <a:lnTo>
                  <a:pt x="1746490" y="122213"/>
                </a:lnTo>
                <a:lnTo>
                  <a:pt x="1757605" y="131737"/>
                </a:lnTo>
                <a:lnTo>
                  <a:pt x="1768720" y="141577"/>
                </a:lnTo>
                <a:lnTo>
                  <a:pt x="1779200" y="151418"/>
                </a:lnTo>
                <a:lnTo>
                  <a:pt x="1789680" y="161893"/>
                </a:lnTo>
                <a:lnTo>
                  <a:pt x="1800160" y="172369"/>
                </a:lnTo>
                <a:lnTo>
                  <a:pt x="1810005" y="183162"/>
                </a:lnTo>
                <a:lnTo>
                  <a:pt x="1819850" y="194272"/>
                </a:lnTo>
                <a:lnTo>
                  <a:pt x="1829059" y="205700"/>
                </a:lnTo>
                <a:lnTo>
                  <a:pt x="1838269" y="217445"/>
                </a:lnTo>
                <a:lnTo>
                  <a:pt x="1847479" y="229507"/>
                </a:lnTo>
                <a:lnTo>
                  <a:pt x="1856053" y="241570"/>
                </a:lnTo>
                <a:lnTo>
                  <a:pt x="1864628" y="253950"/>
                </a:lnTo>
                <a:lnTo>
                  <a:pt x="1872884" y="266965"/>
                </a:lnTo>
                <a:lnTo>
                  <a:pt x="1881141" y="279980"/>
                </a:lnTo>
                <a:lnTo>
                  <a:pt x="1888763" y="292995"/>
                </a:lnTo>
                <a:lnTo>
                  <a:pt x="1896385" y="306327"/>
                </a:lnTo>
                <a:lnTo>
                  <a:pt x="1903372" y="319977"/>
                </a:lnTo>
                <a:lnTo>
                  <a:pt x="1910358" y="334262"/>
                </a:lnTo>
                <a:lnTo>
                  <a:pt x="1917027" y="347912"/>
                </a:lnTo>
                <a:lnTo>
                  <a:pt x="1923696" y="362514"/>
                </a:lnTo>
                <a:lnTo>
                  <a:pt x="1929730" y="376799"/>
                </a:lnTo>
                <a:lnTo>
                  <a:pt x="1935764" y="391718"/>
                </a:lnTo>
                <a:lnTo>
                  <a:pt x="1941163" y="406638"/>
                </a:lnTo>
                <a:lnTo>
                  <a:pt x="1946879" y="421875"/>
                </a:lnTo>
                <a:lnTo>
                  <a:pt x="1951960" y="437112"/>
                </a:lnTo>
                <a:lnTo>
                  <a:pt x="1956406" y="452666"/>
                </a:lnTo>
                <a:lnTo>
                  <a:pt x="1961488" y="468221"/>
                </a:lnTo>
                <a:lnTo>
                  <a:pt x="1965298" y="484410"/>
                </a:lnTo>
                <a:lnTo>
                  <a:pt x="1969427" y="500282"/>
                </a:lnTo>
                <a:lnTo>
                  <a:pt x="1973238" y="516154"/>
                </a:lnTo>
                <a:lnTo>
                  <a:pt x="1976731" y="532661"/>
                </a:lnTo>
                <a:lnTo>
                  <a:pt x="1979589" y="549167"/>
                </a:lnTo>
                <a:lnTo>
                  <a:pt x="1982447" y="565992"/>
                </a:lnTo>
                <a:lnTo>
                  <a:pt x="1984670" y="582816"/>
                </a:lnTo>
                <a:lnTo>
                  <a:pt x="1986893" y="599323"/>
                </a:lnTo>
                <a:lnTo>
                  <a:pt x="1989116" y="616464"/>
                </a:lnTo>
                <a:lnTo>
                  <a:pt x="1990704" y="633923"/>
                </a:lnTo>
                <a:lnTo>
                  <a:pt x="1991657" y="651065"/>
                </a:lnTo>
                <a:lnTo>
                  <a:pt x="1992927" y="668524"/>
                </a:lnTo>
                <a:lnTo>
                  <a:pt x="2001184" y="672016"/>
                </a:lnTo>
                <a:lnTo>
                  <a:pt x="2009124" y="675190"/>
                </a:lnTo>
                <a:lnTo>
                  <a:pt x="2016745" y="679317"/>
                </a:lnTo>
                <a:lnTo>
                  <a:pt x="2024050" y="684078"/>
                </a:lnTo>
                <a:lnTo>
                  <a:pt x="2030719" y="688840"/>
                </a:lnTo>
                <a:lnTo>
                  <a:pt x="2037070" y="694554"/>
                </a:lnTo>
                <a:lnTo>
                  <a:pt x="2043422" y="700903"/>
                </a:lnTo>
                <a:lnTo>
                  <a:pt x="2049138" y="707251"/>
                </a:lnTo>
                <a:lnTo>
                  <a:pt x="2054219" y="714552"/>
                </a:lnTo>
                <a:lnTo>
                  <a:pt x="2058983" y="722171"/>
                </a:lnTo>
                <a:lnTo>
                  <a:pt x="2063111" y="730742"/>
                </a:lnTo>
                <a:lnTo>
                  <a:pt x="2066922" y="739630"/>
                </a:lnTo>
                <a:lnTo>
                  <a:pt x="2070098" y="748836"/>
                </a:lnTo>
                <a:lnTo>
                  <a:pt x="2072956" y="758676"/>
                </a:lnTo>
                <a:lnTo>
                  <a:pt x="2075179" y="769469"/>
                </a:lnTo>
                <a:lnTo>
                  <a:pt x="2076767" y="781214"/>
                </a:lnTo>
                <a:lnTo>
                  <a:pt x="2077719" y="790420"/>
                </a:lnTo>
                <a:lnTo>
                  <a:pt x="2078037" y="799626"/>
                </a:lnTo>
                <a:lnTo>
                  <a:pt x="2078037" y="808831"/>
                </a:lnTo>
                <a:lnTo>
                  <a:pt x="2078037" y="818672"/>
                </a:lnTo>
                <a:lnTo>
                  <a:pt x="2077402" y="828195"/>
                </a:lnTo>
                <a:lnTo>
                  <a:pt x="2076449" y="838353"/>
                </a:lnTo>
                <a:lnTo>
                  <a:pt x="2075179" y="847876"/>
                </a:lnTo>
                <a:lnTo>
                  <a:pt x="2073591" y="858034"/>
                </a:lnTo>
                <a:lnTo>
                  <a:pt x="2071686" y="867558"/>
                </a:lnTo>
                <a:lnTo>
                  <a:pt x="2069463" y="877716"/>
                </a:lnTo>
                <a:lnTo>
                  <a:pt x="2066922" y="887239"/>
                </a:lnTo>
                <a:lnTo>
                  <a:pt x="2064381" y="897079"/>
                </a:lnTo>
                <a:lnTo>
                  <a:pt x="2061206" y="906602"/>
                </a:lnTo>
                <a:lnTo>
                  <a:pt x="2057712" y="916443"/>
                </a:lnTo>
                <a:lnTo>
                  <a:pt x="2054219" y="925966"/>
                </a:lnTo>
                <a:lnTo>
                  <a:pt x="2050091" y="935172"/>
                </a:lnTo>
                <a:lnTo>
                  <a:pt x="2045645" y="944060"/>
                </a:lnTo>
                <a:lnTo>
                  <a:pt x="2041199" y="952948"/>
                </a:lnTo>
                <a:lnTo>
                  <a:pt x="2036435" y="962154"/>
                </a:lnTo>
                <a:lnTo>
                  <a:pt x="2031671" y="970090"/>
                </a:lnTo>
                <a:lnTo>
                  <a:pt x="2026273" y="978343"/>
                </a:lnTo>
                <a:lnTo>
                  <a:pt x="2020874" y="986597"/>
                </a:lnTo>
                <a:lnTo>
                  <a:pt x="2014840" y="993898"/>
                </a:lnTo>
                <a:lnTo>
                  <a:pt x="2008806" y="1001516"/>
                </a:lnTo>
                <a:lnTo>
                  <a:pt x="2002455" y="1008182"/>
                </a:lnTo>
                <a:lnTo>
                  <a:pt x="1996421" y="1014849"/>
                </a:lnTo>
                <a:lnTo>
                  <a:pt x="1989434" y="1020563"/>
                </a:lnTo>
                <a:lnTo>
                  <a:pt x="1982765" y="1026276"/>
                </a:lnTo>
                <a:lnTo>
                  <a:pt x="1975778" y="1031355"/>
                </a:lnTo>
                <a:lnTo>
                  <a:pt x="1968474" y="1036434"/>
                </a:lnTo>
                <a:lnTo>
                  <a:pt x="1960852" y="1040244"/>
                </a:lnTo>
                <a:lnTo>
                  <a:pt x="1953231" y="1044053"/>
                </a:lnTo>
                <a:lnTo>
                  <a:pt x="1945609" y="1072622"/>
                </a:lnTo>
                <a:lnTo>
                  <a:pt x="1937987" y="1100557"/>
                </a:lnTo>
                <a:lnTo>
                  <a:pt x="1929095" y="1128491"/>
                </a:lnTo>
                <a:lnTo>
                  <a:pt x="1919568" y="1155791"/>
                </a:lnTo>
                <a:lnTo>
                  <a:pt x="1910041" y="1183408"/>
                </a:lnTo>
                <a:lnTo>
                  <a:pt x="1899243" y="1210073"/>
                </a:lnTo>
                <a:lnTo>
                  <a:pt x="1888128" y="1236420"/>
                </a:lnTo>
                <a:lnTo>
                  <a:pt x="1876695" y="1262133"/>
                </a:lnTo>
                <a:lnTo>
                  <a:pt x="1863992" y="1287845"/>
                </a:lnTo>
                <a:lnTo>
                  <a:pt x="1850972" y="1312288"/>
                </a:lnTo>
                <a:lnTo>
                  <a:pt x="1837316" y="1336731"/>
                </a:lnTo>
                <a:lnTo>
                  <a:pt x="1830012" y="1348793"/>
                </a:lnTo>
                <a:lnTo>
                  <a:pt x="1823025" y="1360221"/>
                </a:lnTo>
                <a:lnTo>
                  <a:pt x="1815721" y="1371649"/>
                </a:lnTo>
                <a:lnTo>
                  <a:pt x="1808099" y="1382759"/>
                </a:lnTo>
                <a:lnTo>
                  <a:pt x="1800478" y="1394187"/>
                </a:lnTo>
                <a:lnTo>
                  <a:pt x="1792538" y="1405297"/>
                </a:lnTo>
                <a:lnTo>
                  <a:pt x="1784599" y="1416090"/>
                </a:lnTo>
                <a:lnTo>
                  <a:pt x="1776342" y="1426248"/>
                </a:lnTo>
                <a:lnTo>
                  <a:pt x="1768085" y="1436724"/>
                </a:lnTo>
                <a:lnTo>
                  <a:pt x="1759511" y="1446882"/>
                </a:lnTo>
                <a:lnTo>
                  <a:pt x="1750619" y="1456722"/>
                </a:lnTo>
                <a:lnTo>
                  <a:pt x="1742044" y="1466563"/>
                </a:lnTo>
                <a:lnTo>
                  <a:pt x="1733152" y="1475769"/>
                </a:lnTo>
                <a:lnTo>
                  <a:pt x="1723942" y="1484974"/>
                </a:lnTo>
                <a:lnTo>
                  <a:pt x="1714733" y="1493862"/>
                </a:lnTo>
                <a:lnTo>
                  <a:pt x="1704888" y="1502433"/>
                </a:lnTo>
                <a:lnTo>
                  <a:pt x="1695361" y="1511004"/>
                </a:lnTo>
                <a:lnTo>
                  <a:pt x="1685516" y="1519258"/>
                </a:lnTo>
                <a:lnTo>
                  <a:pt x="1675671" y="1526876"/>
                </a:lnTo>
                <a:lnTo>
                  <a:pt x="1665509" y="1534812"/>
                </a:lnTo>
                <a:lnTo>
                  <a:pt x="1655029" y="1542113"/>
                </a:lnTo>
                <a:lnTo>
                  <a:pt x="1644867" y="1549414"/>
                </a:lnTo>
                <a:lnTo>
                  <a:pt x="1634387" y="1556080"/>
                </a:lnTo>
                <a:lnTo>
                  <a:pt x="1623589" y="1562746"/>
                </a:lnTo>
                <a:lnTo>
                  <a:pt x="1612474" y="1568778"/>
                </a:lnTo>
                <a:lnTo>
                  <a:pt x="1601677" y="1574492"/>
                </a:lnTo>
                <a:lnTo>
                  <a:pt x="1590244" y="1580206"/>
                </a:lnTo>
                <a:lnTo>
                  <a:pt x="1578811" y="1585285"/>
                </a:lnTo>
                <a:lnTo>
                  <a:pt x="1567061" y="1590047"/>
                </a:lnTo>
                <a:lnTo>
                  <a:pt x="1555628" y="1595126"/>
                </a:lnTo>
                <a:lnTo>
                  <a:pt x="1543561" y="1598935"/>
                </a:lnTo>
                <a:lnTo>
                  <a:pt x="1531493" y="1603061"/>
                </a:lnTo>
                <a:lnTo>
                  <a:pt x="1519107" y="1606553"/>
                </a:lnTo>
                <a:lnTo>
                  <a:pt x="1506722" y="1609728"/>
                </a:lnTo>
                <a:lnTo>
                  <a:pt x="1494337" y="1612902"/>
                </a:lnTo>
                <a:lnTo>
                  <a:pt x="1481634" y="1615442"/>
                </a:lnTo>
                <a:lnTo>
                  <a:pt x="1468613" y="1617346"/>
                </a:lnTo>
                <a:lnTo>
                  <a:pt x="1455593" y="1619251"/>
                </a:lnTo>
                <a:lnTo>
                  <a:pt x="1442255" y="1620521"/>
                </a:lnTo>
                <a:lnTo>
                  <a:pt x="1428916" y="1621473"/>
                </a:lnTo>
                <a:lnTo>
                  <a:pt x="1415578" y="1622108"/>
                </a:lnTo>
                <a:lnTo>
                  <a:pt x="1401605" y="1622425"/>
                </a:lnTo>
                <a:lnTo>
                  <a:pt x="1387949" y="1622108"/>
                </a:lnTo>
                <a:lnTo>
                  <a:pt x="1374611" y="1621473"/>
                </a:lnTo>
                <a:lnTo>
                  <a:pt x="1361273" y="1620521"/>
                </a:lnTo>
                <a:lnTo>
                  <a:pt x="1348253" y="1619251"/>
                </a:lnTo>
                <a:lnTo>
                  <a:pt x="1335232" y="1617664"/>
                </a:lnTo>
                <a:lnTo>
                  <a:pt x="1322212" y="1615442"/>
                </a:lnTo>
                <a:lnTo>
                  <a:pt x="1309509" y="1612902"/>
                </a:lnTo>
                <a:lnTo>
                  <a:pt x="1296806" y="1610363"/>
                </a:lnTo>
                <a:lnTo>
                  <a:pt x="1284738" y="1606871"/>
                </a:lnTo>
                <a:lnTo>
                  <a:pt x="1272353" y="1603061"/>
                </a:lnTo>
                <a:lnTo>
                  <a:pt x="1260602" y="1599570"/>
                </a:lnTo>
                <a:lnTo>
                  <a:pt x="1248535" y="1595443"/>
                </a:lnTo>
                <a:lnTo>
                  <a:pt x="1237102" y="1590681"/>
                </a:lnTo>
                <a:lnTo>
                  <a:pt x="1225669" y="1585602"/>
                </a:lnTo>
                <a:lnTo>
                  <a:pt x="1213919" y="1580523"/>
                </a:lnTo>
                <a:lnTo>
                  <a:pt x="1202804" y="1574809"/>
                </a:lnTo>
                <a:lnTo>
                  <a:pt x="1191689" y="1569413"/>
                </a:lnTo>
                <a:lnTo>
                  <a:pt x="1180891" y="1563064"/>
                </a:lnTo>
                <a:lnTo>
                  <a:pt x="1170094" y="1556715"/>
                </a:lnTo>
                <a:lnTo>
                  <a:pt x="1159932" y="1550049"/>
                </a:lnTo>
                <a:lnTo>
                  <a:pt x="1149452" y="1543065"/>
                </a:lnTo>
                <a:lnTo>
                  <a:pt x="1138972" y="1535447"/>
                </a:lnTo>
                <a:lnTo>
                  <a:pt x="1128809" y="1528146"/>
                </a:lnTo>
                <a:lnTo>
                  <a:pt x="1118965" y="1520210"/>
                </a:lnTo>
                <a:lnTo>
                  <a:pt x="1109120" y="1512274"/>
                </a:lnTo>
                <a:lnTo>
                  <a:pt x="1099593" y="1504020"/>
                </a:lnTo>
                <a:lnTo>
                  <a:pt x="1090383" y="1495450"/>
                </a:lnTo>
                <a:lnTo>
                  <a:pt x="1080856" y="1486561"/>
                </a:lnTo>
                <a:lnTo>
                  <a:pt x="1071646" y="1477356"/>
                </a:lnTo>
                <a:lnTo>
                  <a:pt x="1062754" y="1467833"/>
                </a:lnTo>
                <a:lnTo>
                  <a:pt x="1053862" y="1458309"/>
                </a:lnTo>
                <a:lnTo>
                  <a:pt x="1045287" y="1448786"/>
                </a:lnTo>
                <a:lnTo>
                  <a:pt x="1036713" y="1438628"/>
                </a:lnTo>
                <a:lnTo>
                  <a:pt x="1028456" y="1428153"/>
                </a:lnTo>
                <a:lnTo>
                  <a:pt x="1020517" y="1417677"/>
                </a:lnTo>
                <a:lnTo>
                  <a:pt x="1012260" y="1407519"/>
                </a:lnTo>
                <a:lnTo>
                  <a:pt x="1004320" y="1396409"/>
                </a:lnTo>
                <a:lnTo>
                  <a:pt x="996699" y="1385616"/>
                </a:lnTo>
                <a:lnTo>
                  <a:pt x="989077" y="1374506"/>
                </a:lnTo>
                <a:lnTo>
                  <a:pt x="981773" y="1362761"/>
                </a:lnTo>
                <a:lnTo>
                  <a:pt x="974786" y="1351333"/>
                </a:lnTo>
                <a:lnTo>
                  <a:pt x="967799" y="1339588"/>
                </a:lnTo>
                <a:lnTo>
                  <a:pt x="953826" y="1315145"/>
                </a:lnTo>
                <a:lnTo>
                  <a:pt x="940806" y="1290702"/>
                </a:lnTo>
                <a:lnTo>
                  <a:pt x="928738" y="1265942"/>
                </a:lnTo>
                <a:lnTo>
                  <a:pt x="916670" y="1239912"/>
                </a:lnTo>
                <a:lnTo>
                  <a:pt x="905555" y="1213882"/>
                </a:lnTo>
                <a:lnTo>
                  <a:pt x="894758" y="1187217"/>
                </a:lnTo>
                <a:lnTo>
                  <a:pt x="885230" y="1160235"/>
                </a:lnTo>
                <a:lnTo>
                  <a:pt x="876021" y="1132936"/>
                </a:lnTo>
                <a:lnTo>
                  <a:pt x="866811" y="1105319"/>
                </a:lnTo>
                <a:lnTo>
                  <a:pt x="858872" y="1077701"/>
                </a:lnTo>
                <a:lnTo>
                  <a:pt x="851250" y="1049449"/>
                </a:lnTo>
                <a:lnTo>
                  <a:pt x="842675" y="1046592"/>
                </a:lnTo>
                <a:lnTo>
                  <a:pt x="834736" y="1043101"/>
                </a:lnTo>
                <a:lnTo>
                  <a:pt x="826479" y="1039291"/>
                </a:lnTo>
                <a:lnTo>
                  <a:pt x="818222" y="1034530"/>
                </a:lnTo>
                <a:lnTo>
                  <a:pt x="810918" y="1029768"/>
                </a:lnTo>
                <a:lnTo>
                  <a:pt x="802979" y="1023737"/>
                </a:lnTo>
                <a:lnTo>
                  <a:pt x="795992" y="1017706"/>
                </a:lnTo>
                <a:lnTo>
                  <a:pt x="789006" y="1011039"/>
                </a:lnTo>
                <a:lnTo>
                  <a:pt x="782336" y="1004056"/>
                </a:lnTo>
                <a:lnTo>
                  <a:pt x="775667" y="996437"/>
                </a:lnTo>
                <a:lnTo>
                  <a:pt x="769316" y="988501"/>
                </a:lnTo>
                <a:lnTo>
                  <a:pt x="763282" y="980248"/>
                </a:lnTo>
                <a:lnTo>
                  <a:pt x="757566" y="971677"/>
                </a:lnTo>
                <a:lnTo>
                  <a:pt x="752167" y="962789"/>
                </a:lnTo>
                <a:lnTo>
                  <a:pt x="747403" y="953583"/>
                </a:lnTo>
                <a:lnTo>
                  <a:pt x="742322" y="944060"/>
                </a:lnTo>
                <a:lnTo>
                  <a:pt x="737876" y="934537"/>
                </a:lnTo>
                <a:lnTo>
                  <a:pt x="733430" y="924379"/>
                </a:lnTo>
                <a:lnTo>
                  <a:pt x="729937" y="914538"/>
                </a:lnTo>
                <a:lnTo>
                  <a:pt x="726126" y="904380"/>
                </a:lnTo>
                <a:lnTo>
                  <a:pt x="722633" y="893905"/>
                </a:lnTo>
                <a:lnTo>
                  <a:pt x="720092" y="883747"/>
                </a:lnTo>
                <a:lnTo>
                  <a:pt x="717551" y="873271"/>
                </a:lnTo>
                <a:lnTo>
                  <a:pt x="715328" y="862796"/>
                </a:lnTo>
                <a:lnTo>
                  <a:pt x="713423" y="852320"/>
                </a:lnTo>
                <a:lnTo>
                  <a:pt x="712153" y="842162"/>
                </a:lnTo>
                <a:lnTo>
                  <a:pt x="710882" y="831687"/>
                </a:lnTo>
                <a:lnTo>
                  <a:pt x="710247" y="821212"/>
                </a:lnTo>
                <a:lnTo>
                  <a:pt x="709612" y="810736"/>
                </a:lnTo>
                <a:lnTo>
                  <a:pt x="709612" y="800896"/>
                </a:lnTo>
                <a:lnTo>
                  <a:pt x="710565" y="790738"/>
                </a:lnTo>
                <a:lnTo>
                  <a:pt x="711200" y="781214"/>
                </a:lnTo>
                <a:lnTo>
                  <a:pt x="713105" y="768517"/>
                </a:lnTo>
                <a:lnTo>
                  <a:pt x="715646" y="756454"/>
                </a:lnTo>
                <a:lnTo>
                  <a:pt x="718822" y="745344"/>
                </a:lnTo>
                <a:lnTo>
                  <a:pt x="722633" y="735186"/>
                </a:lnTo>
                <a:lnTo>
                  <a:pt x="727079" y="725663"/>
                </a:lnTo>
                <a:lnTo>
                  <a:pt x="732160" y="716775"/>
                </a:lnTo>
                <a:lnTo>
                  <a:pt x="737559" y="708521"/>
                </a:lnTo>
                <a:lnTo>
                  <a:pt x="743910" y="701220"/>
                </a:lnTo>
                <a:lnTo>
                  <a:pt x="750579" y="694236"/>
                </a:lnTo>
                <a:lnTo>
                  <a:pt x="757566" y="688205"/>
                </a:lnTo>
                <a:lnTo>
                  <a:pt x="765505" y="682809"/>
                </a:lnTo>
                <a:lnTo>
                  <a:pt x="773762" y="677412"/>
                </a:lnTo>
                <a:lnTo>
                  <a:pt x="782336" y="673286"/>
                </a:lnTo>
                <a:lnTo>
                  <a:pt x="791546" y="669159"/>
                </a:lnTo>
                <a:lnTo>
                  <a:pt x="800756" y="666302"/>
                </a:lnTo>
                <a:lnTo>
                  <a:pt x="810600" y="663762"/>
                </a:lnTo>
                <a:lnTo>
                  <a:pt x="811553" y="646303"/>
                </a:lnTo>
                <a:lnTo>
                  <a:pt x="813141" y="629162"/>
                </a:lnTo>
                <a:lnTo>
                  <a:pt x="814411" y="612020"/>
                </a:lnTo>
                <a:lnTo>
                  <a:pt x="816634" y="594878"/>
                </a:lnTo>
                <a:lnTo>
                  <a:pt x="819175" y="578372"/>
                </a:lnTo>
                <a:lnTo>
                  <a:pt x="821716" y="561547"/>
                </a:lnTo>
                <a:lnTo>
                  <a:pt x="824574" y="544723"/>
                </a:lnTo>
                <a:lnTo>
                  <a:pt x="827432" y="528534"/>
                </a:lnTo>
                <a:lnTo>
                  <a:pt x="830925" y="512662"/>
                </a:lnTo>
                <a:lnTo>
                  <a:pt x="834736" y="496155"/>
                </a:lnTo>
                <a:lnTo>
                  <a:pt x="838865" y="480283"/>
                </a:lnTo>
                <a:lnTo>
                  <a:pt x="843311" y="464729"/>
                </a:lnTo>
                <a:lnTo>
                  <a:pt x="847757" y="448857"/>
                </a:lnTo>
                <a:lnTo>
                  <a:pt x="852520" y="433937"/>
                </a:lnTo>
                <a:lnTo>
                  <a:pt x="857601" y="418700"/>
                </a:lnTo>
                <a:lnTo>
                  <a:pt x="863318" y="403463"/>
                </a:lnTo>
                <a:lnTo>
                  <a:pt x="868717" y="388544"/>
                </a:lnTo>
                <a:lnTo>
                  <a:pt x="874750" y="373942"/>
                </a:lnTo>
                <a:lnTo>
                  <a:pt x="881102" y="359340"/>
                </a:lnTo>
                <a:lnTo>
                  <a:pt x="887453" y="345372"/>
                </a:lnTo>
                <a:lnTo>
                  <a:pt x="894122" y="331405"/>
                </a:lnTo>
                <a:lnTo>
                  <a:pt x="901109" y="317438"/>
                </a:lnTo>
                <a:lnTo>
                  <a:pt x="908731" y="304105"/>
                </a:lnTo>
                <a:lnTo>
                  <a:pt x="916035" y="290773"/>
                </a:lnTo>
                <a:lnTo>
                  <a:pt x="923657" y="277441"/>
                </a:lnTo>
                <a:lnTo>
                  <a:pt x="931596" y="264743"/>
                </a:lnTo>
                <a:lnTo>
                  <a:pt x="940171" y="252046"/>
                </a:lnTo>
                <a:lnTo>
                  <a:pt x="948427" y="239348"/>
                </a:lnTo>
                <a:lnTo>
                  <a:pt x="957320" y="227603"/>
                </a:lnTo>
                <a:lnTo>
                  <a:pt x="966212" y="215858"/>
                </a:lnTo>
                <a:lnTo>
                  <a:pt x="975421" y="204112"/>
                </a:lnTo>
                <a:lnTo>
                  <a:pt x="985266" y="192685"/>
                </a:lnTo>
                <a:lnTo>
                  <a:pt x="994793" y="181574"/>
                </a:lnTo>
                <a:lnTo>
                  <a:pt x="1004956" y="170781"/>
                </a:lnTo>
                <a:lnTo>
                  <a:pt x="1014800" y="160306"/>
                </a:lnTo>
                <a:lnTo>
                  <a:pt x="1025280" y="149831"/>
                </a:lnTo>
                <a:lnTo>
                  <a:pt x="1036078" y="140307"/>
                </a:lnTo>
                <a:lnTo>
                  <a:pt x="1046875" y="130784"/>
                </a:lnTo>
                <a:lnTo>
                  <a:pt x="1057991" y="121261"/>
                </a:lnTo>
                <a:lnTo>
                  <a:pt x="1069105" y="112055"/>
                </a:lnTo>
                <a:lnTo>
                  <a:pt x="1080538" y="103485"/>
                </a:lnTo>
                <a:lnTo>
                  <a:pt x="1092606" y="94914"/>
                </a:lnTo>
                <a:lnTo>
                  <a:pt x="1104356" y="86978"/>
                </a:lnTo>
                <a:lnTo>
                  <a:pt x="1116742" y="79359"/>
                </a:lnTo>
                <a:lnTo>
                  <a:pt x="1128809" y="72058"/>
                </a:lnTo>
                <a:lnTo>
                  <a:pt x="1141512" y="64440"/>
                </a:lnTo>
                <a:lnTo>
                  <a:pt x="1154533" y="57774"/>
                </a:lnTo>
                <a:lnTo>
                  <a:pt x="1167553" y="51425"/>
                </a:lnTo>
                <a:lnTo>
                  <a:pt x="1180574" y="45711"/>
                </a:lnTo>
                <a:lnTo>
                  <a:pt x="1193912" y="39680"/>
                </a:lnTo>
                <a:lnTo>
                  <a:pt x="1207568" y="34601"/>
                </a:lnTo>
                <a:lnTo>
                  <a:pt x="1221541" y="29522"/>
                </a:lnTo>
                <a:lnTo>
                  <a:pt x="1235514" y="24760"/>
                </a:lnTo>
                <a:lnTo>
                  <a:pt x="1249805" y="20633"/>
                </a:lnTo>
                <a:lnTo>
                  <a:pt x="1264096" y="16507"/>
                </a:lnTo>
                <a:lnTo>
                  <a:pt x="1278704" y="13332"/>
                </a:lnTo>
                <a:lnTo>
                  <a:pt x="1293630" y="10158"/>
                </a:lnTo>
                <a:lnTo>
                  <a:pt x="1308556" y="7618"/>
                </a:lnTo>
                <a:lnTo>
                  <a:pt x="1323164" y="5396"/>
                </a:lnTo>
                <a:lnTo>
                  <a:pt x="1339043" y="3174"/>
                </a:lnTo>
                <a:lnTo>
                  <a:pt x="1354287" y="1905"/>
                </a:lnTo>
                <a:lnTo>
                  <a:pt x="1369848" y="952"/>
                </a:lnTo>
                <a:lnTo>
                  <a:pt x="1385726" y="317"/>
                </a:lnTo>
                <a:lnTo>
                  <a:pt x="1401605" y="0"/>
                </a:lnTo>
                <a:close/>
              </a:path>
            </a:pathLst>
          </a:custGeom>
          <a:solidFill>
            <a:srgbClr val="4D576B"/>
          </a:solidFill>
          <a:ln>
            <a:noFill/>
          </a:ln>
        </p:spPr>
        <p:txBody>
          <a:bodyPr anchor="ctr">
            <a:normAutofit/>
            <a:scene3d>
              <a:camera prst="orthographicFront"/>
              <a:lightRig rig="threePt" dir="t"/>
            </a:scene3d>
            <a:sp3d>
              <a:contourClr>
                <a:srgbClr val="FFFFFF"/>
              </a:contourClr>
            </a:sp3d>
          </a:bodyPr>
          <a:lstStyle/>
          <a:p>
            <a:pPr algn="ctr"/>
            <a:endParaRPr lang="zh-CN" altLang="en-US">
              <a:solidFill>
                <a:srgbClr val="FFFFFF"/>
              </a:solidFill>
              <a:latin typeface="微软雅黑" panose="020B0503020204020204" charset="-122"/>
              <a:ea typeface="微软雅黑" panose="020B0503020204020204" charset="-122"/>
              <a:sym typeface="Arial" panose="02080604020202020204" pitchFamily="34" charset="0"/>
            </a:endParaRPr>
          </a:p>
        </p:txBody>
      </p:sp>
      <p:cxnSp>
        <p:nvCxnSpPr>
          <p:cNvPr id="48" name="直接连接符 47"/>
          <p:cNvCxnSpPr>
            <a:stCxn id="31" idx="2"/>
            <a:endCxn id="46" idx="6"/>
          </p:cNvCxnSpPr>
          <p:nvPr>
            <p:custDataLst>
              <p:tags r:id="rId9"/>
            </p:custDataLst>
          </p:nvPr>
        </p:nvCxnSpPr>
        <p:spPr>
          <a:xfrm flipH="1" flipV="1">
            <a:off x="4128576" y="2444363"/>
            <a:ext cx="1141095" cy="12065"/>
          </a:xfrm>
          <a:prstGeom prst="line">
            <a:avLst/>
          </a:prstGeom>
          <a:ln w="38100">
            <a:solidFill>
              <a:srgbClr val="1F74AD"/>
            </a:solidFill>
          </a:ln>
        </p:spPr>
        <p:style>
          <a:lnRef idx="1">
            <a:srgbClr val="1F74AD"/>
          </a:lnRef>
          <a:fillRef idx="0">
            <a:srgbClr val="1F74AD"/>
          </a:fillRef>
          <a:effectRef idx="0">
            <a:srgbClr val="1F74AD"/>
          </a:effectRef>
          <a:fontRef idx="minor">
            <a:srgbClr val="000000"/>
          </a:fontRef>
        </p:style>
      </p:cxnSp>
      <p:cxnSp>
        <p:nvCxnSpPr>
          <p:cNvPr id="65" name="直接连接符 64"/>
          <p:cNvCxnSpPr/>
          <p:nvPr>
            <p:custDataLst>
              <p:tags r:id="rId10"/>
            </p:custDataLst>
          </p:nvPr>
        </p:nvCxnSpPr>
        <p:spPr>
          <a:xfrm>
            <a:off x="6858088" y="2463800"/>
            <a:ext cx="1086485" cy="3175"/>
          </a:xfrm>
          <a:prstGeom prst="line">
            <a:avLst/>
          </a:prstGeom>
          <a:ln w="38100">
            <a:solidFill>
              <a:srgbClr val="3498DB"/>
            </a:solidFill>
          </a:ln>
        </p:spPr>
        <p:style>
          <a:lnRef idx="1">
            <a:srgbClr val="1F74AD"/>
          </a:lnRef>
          <a:fillRef idx="0">
            <a:srgbClr val="1F74AD"/>
          </a:fillRef>
          <a:effectRef idx="0">
            <a:srgbClr val="1F74AD"/>
          </a:effectRef>
          <a:fontRef idx="minor">
            <a:srgbClr val="000000"/>
          </a:fontRef>
        </p:style>
      </p:cxnSp>
      <p:sp>
        <p:nvSpPr>
          <p:cNvPr id="45" name="圆角矩形 2"/>
          <p:cNvSpPr/>
          <p:nvPr>
            <p:custDataLst>
              <p:tags r:id="rId11"/>
            </p:custDataLst>
          </p:nvPr>
        </p:nvSpPr>
        <p:spPr>
          <a:xfrm>
            <a:off x="1892028" y="2118490"/>
            <a:ext cx="2256761" cy="651249"/>
          </a:xfrm>
          <a:prstGeom prst="roundRect">
            <a:avLst>
              <a:gd name="adj" fmla="val 50000"/>
            </a:avLst>
          </a:prstGeom>
          <a:solidFill>
            <a:sysClr val="window" lastClr="FFFFFF"/>
          </a:solidFill>
          <a:ln w="38100">
            <a:solidFill>
              <a:srgbClr val="1F74AD"/>
            </a:solidFill>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a:bodyPr>
          <a:lstStyle/>
          <a:p>
            <a:pPr>
              <a:lnSpc>
                <a:spcPct val="120000"/>
              </a:lnSpc>
            </a:pPr>
            <a:endParaRPr lang="zh-CN" altLang="en-US" sz="2000" b="1" kern="0" spc="300" dirty="0">
              <a:solidFill>
                <a:srgbClr val="000000"/>
              </a:solidFill>
              <a:latin typeface="微软雅黑" panose="020B0503020204020204" charset="-122"/>
              <a:ea typeface="微软雅黑" panose="020B0503020204020204" charset="-122"/>
            </a:endParaRPr>
          </a:p>
        </p:txBody>
      </p:sp>
      <p:sp>
        <p:nvSpPr>
          <p:cNvPr id="46" name="椭圆 45"/>
          <p:cNvSpPr/>
          <p:nvPr>
            <p:custDataLst>
              <p:tags r:id="rId12"/>
            </p:custDataLst>
          </p:nvPr>
        </p:nvSpPr>
        <p:spPr>
          <a:xfrm>
            <a:off x="3477327" y="2118491"/>
            <a:ext cx="651249" cy="651249"/>
          </a:xfrm>
          <a:prstGeom prst="ellipse">
            <a:avLst/>
          </a:prstGeom>
          <a:solidFill>
            <a:sysClr val="window" lastClr="FFFFFF"/>
          </a:solidFill>
          <a:ln w="38100">
            <a:solidFill>
              <a:srgbClr val="1F74AD"/>
            </a:solidFill>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a:bodyPr>
          <a:lstStyle/>
          <a:p>
            <a:pPr algn="ctr"/>
            <a:endParaRPr lang="zh-CN" altLang="en-US">
              <a:latin typeface="微软雅黑" panose="020B0503020204020204" charset="-122"/>
              <a:ea typeface="微软雅黑" panose="020B0503020204020204" charset="-122"/>
              <a:sym typeface="Arial" panose="02080604020202020204" pitchFamily="34" charset="0"/>
            </a:endParaRPr>
          </a:p>
        </p:txBody>
      </p:sp>
      <p:sp>
        <p:nvSpPr>
          <p:cNvPr id="47" name="KSO_Shape"/>
          <p:cNvSpPr/>
          <p:nvPr>
            <p:custDataLst>
              <p:tags r:id="rId13"/>
            </p:custDataLst>
          </p:nvPr>
        </p:nvSpPr>
        <p:spPr bwMode="auto">
          <a:xfrm>
            <a:off x="3601843" y="2220782"/>
            <a:ext cx="378086" cy="378086"/>
          </a:xfrm>
          <a:custGeom>
            <a:avLst/>
            <a:gdLst>
              <a:gd name="T0" fmla="*/ 1395413 w 2219325"/>
              <a:gd name="T1" fmla="*/ 1938020 h 2219325"/>
              <a:gd name="T2" fmla="*/ 1388316 w 2219325"/>
              <a:gd name="T3" fmla="*/ 2002466 h 2219325"/>
              <a:gd name="T4" fmla="*/ 1670304 w 2219325"/>
              <a:gd name="T5" fmla="*/ 1858614 h 2219325"/>
              <a:gd name="T6" fmla="*/ 1150620 w 2219325"/>
              <a:gd name="T7" fmla="*/ 2015808 h 2219325"/>
              <a:gd name="T8" fmla="*/ 1286510 w 2219325"/>
              <a:gd name="T9" fmla="*/ 1931988 h 2219325"/>
              <a:gd name="T10" fmla="*/ 1400810 w 2219325"/>
              <a:gd name="T11" fmla="*/ 1758633 h 2219325"/>
              <a:gd name="T12" fmla="*/ 848360 w 2219325"/>
              <a:gd name="T13" fmla="*/ 1816418 h 2219325"/>
              <a:gd name="T14" fmla="*/ 969645 w 2219325"/>
              <a:gd name="T15" fmla="*/ 1966278 h 2219325"/>
              <a:gd name="T16" fmla="*/ 388339 w 2219325"/>
              <a:gd name="T17" fmla="*/ 1704282 h 2219325"/>
              <a:gd name="T18" fmla="*/ 625234 w 2219325"/>
              <a:gd name="T19" fmla="*/ 1909105 h 2219325"/>
              <a:gd name="T20" fmla="*/ 900095 w 2219325"/>
              <a:gd name="T21" fmla="*/ 2020749 h 2219325"/>
              <a:gd name="T22" fmla="*/ 793433 w 2219325"/>
              <a:gd name="T23" fmla="*/ 1894840 h 2219325"/>
              <a:gd name="T24" fmla="*/ 1611947 w 2219325"/>
              <a:gd name="T25" fmla="*/ 1244918 h 2219325"/>
              <a:gd name="T26" fmla="*/ 1898577 w 2219325"/>
              <a:gd name="T27" fmla="*/ 1613535 h 2219325"/>
              <a:gd name="T28" fmla="*/ 2016438 w 2219325"/>
              <a:gd name="T29" fmla="*/ 1342906 h 2219325"/>
              <a:gd name="T30" fmla="*/ 1464945 w 2219325"/>
              <a:gd name="T31" fmla="*/ 1588135 h 2219325"/>
              <a:gd name="T32" fmla="*/ 1527810 w 2219325"/>
              <a:gd name="T33" fmla="*/ 1182688 h 2219325"/>
              <a:gd name="T34" fmla="*/ 727393 w 2219325"/>
              <a:gd name="T35" fmla="*/ 1480820 h 2219325"/>
              <a:gd name="T36" fmla="*/ 185422 w 2219325"/>
              <a:gd name="T37" fmla="*/ 1251450 h 2219325"/>
              <a:gd name="T38" fmla="*/ 287674 w 2219325"/>
              <a:gd name="T39" fmla="*/ 1555032 h 2219325"/>
              <a:gd name="T40" fmla="*/ 619125 w 2219325"/>
              <a:gd name="T41" fmla="*/ 1365568 h 2219325"/>
              <a:gd name="T42" fmla="*/ 1581467 w 2219325"/>
              <a:gd name="T43" fmla="*/ 739458 h 2219325"/>
              <a:gd name="T44" fmla="*/ 2043430 w 2219325"/>
              <a:gd name="T45" fmla="*/ 1036784 h 2219325"/>
              <a:gd name="T46" fmla="*/ 1963406 w 2219325"/>
              <a:gd name="T47" fmla="*/ 723993 h 2219325"/>
              <a:gd name="T48" fmla="*/ 1522095 w 2219325"/>
              <a:gd name="T49" fmla="*/ 943928 h 2219325"/>
              <a:gd name="T50" fmla="*/ 762000 w 2219325"/>
              <a:gd name="T51" fmla="*/ 606108 h 2219325"/>
              <a:gd name="T52" fmla="*/ 692467 w 2219325"/>
              <a:gd name="T53" fmla="*/ 1005840 h 2219325"/>
              <a:gd name="T54" fmla="*/ 239406 w 2219325"/>
              <a:gd name="T55" fmla="*/ 765910 h 2219325"/>
              <a:gd name="T56" fmla="*/ 175580 w 2219325"/>
              <a:gd name="T57" fmla="*/ 1068705 h 2219325"/>
              <a:gd name="T58" fmla="*/ 649287 w 2219325"/>
              <a:gd name="T59" fmla="*/ 684848 h 2219325"/>
              <a:gd name="T60" fmla="*/ 1378267 w 2219325"/>
              <a:gd name="T61" fmla="*/ 416878 h 2219325"/>
              <a:gd name="T62" fmla="*/ 1258887 w 2219325"/>
              <a:gd name="T63" fmla="*/ 261303 h 2219325"/>
              <a:gd name="T64" fmla="*/ 1047750 w 2219325"/>
              <a:gd name="T65" fmla="*/ 209550 h 2219325"/>
              <a:gd name="T66" fmla="*/ 914400 w 2219325"/>
              <a:gd name="T67" fmla="*/ 307023 h 2219325"/>
              <a:gd name="T68" fmla="*/ 804545 w 2219325"/>
              <a:gd name="T69" fmla="*/ 491490 h 2219325"/>
              <a:gd name="T70" fmla="*/ 725264 w 2219325"/>
              <a:gd name="T71" fmla="*/ 255919 h 2219325"/>
              <a:gd name="T72" fmla="*/ 464869 w 2219325"/>
              <a:gd name="T73" fmla="*/ 431844 h 2219325"/>
              <a:gd name="T74" fmla="*/ 779145 w 2219325"/>
              <a:gd name="T75" fmla="*/ 348298 h 2219325"/>
              <a:gd name="T76" fmla="*/ 889635 w 2219325"/>
              <a:gd name="T77" fmla="*/ 207963 h 2219325"/>
              <a:gd name="T78" fmla="*/ 1403033 w 2219325"/>
              <a:gd name="T79" fmla="*/ 291783 h 2219325"/>
              <a:gd name="T80" fmla="*/ 1832574 w 2219325"/>
              <a:gd name="T81" fmla="*/ 513773 h 2219325"/>
              <a:gd name="T82" fmla="*/ 1595679 w 2219325"/>
              <a:gd name="T83" fmla="*/ 308950 h 2219325"/>
              <a:gd name="T84" fmla="*/ 1315730 w 2219325"/>
              <a:gd name="T85" fmla="*/ 196178 h 2219325"/>
              <a:gd name="T86" fmla="*/ 1465580 w 2219325"/>
              <a:gd name="T87" fmla="*/ 58420 h 2219325"/>
              <a:gd name="T88" fmla="*/ 1794510 w 2219325"/>
              <a:gd name="T89" fmla="*/ 236855 h 2219325"/>
              <a:gd name="T90" fmla="*/ 2044383 w 2219325"/>
              <a:gd name="T91" fmla="*/ 511493 h 2219325"/>
              <a:gd name="T92" fmla="*/ 2190750 w 2219325"/>
              <a:gd name="T93" fmla="*/ 859473 h 2219325"/>
              <a:gd name="T94" fmla="*/ 2210435 w 2219325"/>
              <a:gd name="T95" fmla="*/ 1250950 h 2219325"/>
              <a:gd name="T96" fmla="*/ 2097723 w 2219325"/>
              <a:gd name="T97" fmla="*/ 1614805 h 2219325"/>
              <a:gd name="T98" fmla="*/ 1875473 w 2219325"/>
              <a:gd name="T99" fmla="*/ 1913255 h 2219325"/>
              <a:gd name="T100" fmla="*/ 1566227 w 2219325"/>
              <a:gd name="T101" fmla="*/ 2121535 h 2219325"/>
              <a:gd name="T102" fmla="*/ 1195070 w 2219325"/>
              <a:gd name="T103" fmla="*/ 2215833 h 2219325"/>
              <a:gd name="T104" fmla="*/ 805815 w 2219325"/>
              <a:gd name="T105" fmla="*/ 2177098 h 2219325"/>
              <a:gd name="T106" fmla="*/ 467043 w 2219325"/>
              <a:gd name="T107" fmla="*/ 2014538 h 2219325"/>
              <a:gd name="T108" fmla="*/ 204787 w 2219325"/>
              <a:gd name="T109" fmla="*/ 1751965 h 2219325"/>
              <a:gd name="T110" fmla="*/ 42227 w 2219325"/>
              <a:gd name="T111" fmla="*/ 1413510 h 2219325"/>
              <a:gd name="T112" fmla="*/ 3175 w 2219325"/>
              <a:gd name="T113" fmla="*/ 1024255 h 2219325"/>
              <a:gd name="T114" fmla="*/ 97790 w 2219325"/>
              <a:gd name="T115" fmla="*/ 653098 h 2219325"/>
              <a:gd name="T116" fmla="*/ 306387 w 2219325"/>
              <a:gd name="T117" fmla="*/ 344488 h 2219325"/>
              <a:gd name="T118" fmla="*/ 604520 w 2219325"/>
              <a:gd name="T119" fmla="*/ 121603 h 2219325"/>
              <a:gd name="T120" fmla="*/ 968375 w 2219325"/>
              <a:gd name="T121" fmla="*/ 9208 h 2219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219325" h="2219325">
                <a:moveTo>
                  <a:pt x="1522095" y="1695768"/>
                </a:moveTo>
                <a:lnTo>
                  <a:pt x="1510983" y="1725295"/>
                </a:lnTo>
                <a:lnTo>
                  <a:pt x="1499553" y="1754188"/>
                </a:lnTo>
                <a:lnTo>
                  <a:pt x="1487170" y="1781810"/>
                </a:lnTo>
                <a:lnTo>
                  <a:pt x="1474153" y="1808480"/>
                </a:lnTo>
                <a:lnTo>
                  <a:pt x="1461135" y="1834515"/>
                </a:lnTo>
                <a:lnTo>
                  <a:pt x="1447165" y="1859280"/>
                </a:lnTo>
                <a:lnTo>
                  <a:pt x="1439863" y="1871345"/>
                </a:lnTo>
                <a:lnTo>
                  <a:pt x="1432877" y="1883093"/>
                </a:lnTo>
                <a:lnTo>
                  <a:pt x="1425575" y="1894840"/>
                </a:lnTo>
                <a:lnTo>
                  <a:pt x="1417955" y="1905953"/>
                </a:lnTo>
                <a:lnTo>
                  <a:pt x="1410653" y="1917065"/>
                </a:lnTo>
                <a:lnTo>
                  <a:pt x="1403033" y="1927860"/>
                </a:lnTo>
                <a:lnTo>
                  <a:pt x="1395413" y="1938020"/>
                </a:lnTo>
                <a:lnTo>
                  <a:pt x="1387157" y="1948498"/>
                </a:lnTo>
                <a:lnTo>
                  <a:pt x="1379537" y="1958023"/>
                </a:lnTo>
                <a:lnTo>
                  <a:pt x="1371600" y="1967865"/>
                </a:lnTo>
                <a:lnTo>
                  <a:pt x="1363027" y="1977390"/>
                </a:lnTo>
                <a:lnTo>
                  <a:pt x="1355090" y="1986280"/>
                </a:lnTo>
                <a:lnTo>
                  <a:pt x="1346517" y="1994853"/>
                </a:lnTo>
                <a:lnTo>
                  <a:pt x="1337945" y="2003425"/>
                </a:lnTo>
                <a:lnTo>
                  <a:pt x="1329690" y="2011680"/>
                </a:lnTo>
                <a:lnTo>
                  <a:pt x="1320800" y="2019300"/>
                </a:lnTo>
                <a:lnTo>
                  <a:pt x="1318516" y="2021258"/>
                </a:lnTo>
                <a:lnTo>
                  <a:pt x="1321630" y="2020566"/>
                </a:lnTo>
                <a:lnTo>
                  <a:pt x="1344176" y="2015168"/>
                </a:lnTo>
                <a:lnTo>
                  <a:pt x="1366405" y="2008817"/>
                </a:lnTo>
                <a:lnTo>
                  <a:pt x="1388316" y="2002466"/>
                </a:lnTo>
                <a:lnTo>
                  <a:pt x="1410227" y="1995479"/>
                </a:lnTo>
                <a:lnTo>
                  <a:pt x="1431821" y="1987858"/>
                </a:lnTo>
                <a:lnTo>
                  <a:pt x="1453415" y="1979602"/>
                </a:lnTo>
                <a:lnTo>
                  <a:pt x="1474691" y="1971345"/>
                </a:lnTo>
                <a:lnTo>
                  <a:pt x="1495332" y="1962136"/>
                </a:lnTo>
                <a:lnTo>
                  <a:pt x="1515973" y="1952610"/>
                </a:lnTo>
                <a:lnTo>
                  <a:pt x="1536296" y="1942448"/>
                </a:lnTo>
                <a:lnTo>
                  <a:pt x="1556302" y="1931651"/>
                </a:lnTo>
                <a:lnTo>
                  <a:pt x="1575991" y="1920537"/>
                </a:lnTo>
                <a:lnTo>
                  <a:pt x="1595679" y="1909105"/>
                </a:lnTo>
                <a:lnTo>
                  <a:pt x="1614415" y="1897038"/>
                </a:lnTo>
                <a:lnTo>
                  <a:pt x="1633468" y="1884653"/>
                </a:lnTo>
                <a:lnTo>
                  <a:pt x="1652203" y="1872268"/>
                </a:lnTo>
                <a:lnTo>
                  <a:pt x="1670304" y="1858614"/>
                </a:lnTo>
                <a:lnTo>
                  <a:pt x="1687770" y="1845276"/>
                </a:lnTo>
                <a:lnTo>
                  <a:pt x="1705553" y="1830986"/>
                </a:lnTo>
                <a:lnTo>
                  <a:pt x="1722383" y="1816379"/>
                </a:lnTo>
                <a:lnTo>
                  <a:pt x="1739531" y="1801454"/>
                </a:lnTo>
                <a:lnTo>
                  <a:pt x="1756044" y="1786529"/>
                </a:lnTo>
                <a:lnTo>
                  <a:pt x="1771921" y="1770651"/>
                </a:lnTo>
                <a:lnTo>
                  <a:pt x="1787481" y="1754456"/>
                </a:lnTo>
                <a:lnTo>
                  <a:pt x="1802724" y="1737943"/>
                </a:lnTo>
                <a:lnTo>
                  <a:pt x="1817967" y="1721430"/>
                </a:lnTo>
                <a:lnTo>
                  <a:pt x="1832574" y="1704282"/>
                </a:lnTo>
                <a:lnTo>
                  <a:pt x="1839112" y="1695768"/>
                </a:lnTo>
                <a:lnTo>
                  <a:pt x="1522095" y="1695768"/>
                </a:lnTo>
                <a:close/>
                <a:moveTo>
                  <a:pt x="1150620" y="1695768"/>
                </a:moveTo>
                <a:lnTo>
                  <a:pt x="1150620" y="2015808"/>
                </a:lnTo>
                <a:lnTo>
                  <a:pt x="1160780" y="2012950"/>
                </a:lnTo>
                <a:lnTo>
                  <a:pt x="1170940" y="2010093"/>
                </a:lnTo>
                <a:lnTo>
                  <a:pt x="1181100" y="2006600"/>
                </a:lnTo>
                <a:lnTo>
                  <a:pt x="1191260" y="2002155"/>
                </a:lnTo>
                <a:lnTo>
                  <a:pt x="1201103" y="1997393"/>
                </a:lnTo>
                <a:lnTo>
                  <a:pt x="1210945" y="1992313"/>
                </a:lnTo>
                <a:lnTo>
                  <a:pt x="1220787" y="1986598"/>
                </a:lnTo>
                <a:lnTo>
                  <a:pt x="1230313" y="1979930"/>
                </a:lnTo>
                <a:lnTo>
                  <a:pt x="1240155" y="1973580"/>
                </a:lnTo>
                <a:lnTo>
                  <a:pt x="1249680" y="1966278"/>
                </a:lnTo>
                <a:lnTo>
                  <a:pt x="1258887" y="1958340"/>
                </a:lnTo>
                <a:lnTo>
                  <a:pt x="1268095" y="1950085"/>
                </a:lnTo>
                <a:lnTo>
                  <a:pt x="1277303" y="1941195"/>
                </a:lnTo>
                <a:lnTo>
                  <a:pt x="1286510" y="1931988"/>
                </a:lnTo>
                <a:lnTo>
                  <a:pt x="1295400" y="1922463"/>
                </a:lnTo>
                <a:lnTo>
                  <a:pt x="1304607" y="1912303"/>
                </a:lnTo>
                <a:lnTo>
                  <a:pt x="1313180" y="1902143"/>
                </a:lnTo>
                <a:lnTo>
                  <a:pt x="1321753" y="1890713"/>
                </a:lnTo>
                <a:lnTo>
                  <a:pt x="1330325" y="1879283"/>
                </a:lnTo>
                <a:lnTo>
                  <a:pt x="1338897" y="1867853"/>
                </a:lnTo>
                <a:lnTo>
                  <a:pt x="1346835" y="1855470"/>
                </a:lnTo>
                <a:lnTo>
                  <a:pt x="1355090" y="1842770"/>
                </a:lnTo>
                <a:lnTo>
                  <a:pt x="1363027" y="1829753"/>
                </a:lnTo>
                <a:lnTo>
                  <a:pt x="1370647" y="1816418"/>
                </a:lnTo>
                <a:lnTo>
                  <a:pt x="1378267" y="1802448"/>
                </a:lnTo>
                <a:lnTo>
                  <a:pt x="1386205" y="1788160"/>
                </a:lnTo>
                <a:lnTo>
                  <a:pt x="1393507" y="1773555"/>
                </a:lnTo>
                <a:lnTo>
                  <a:pt x="1400810" y="1758633"/>
                </a:lnTo>
                <a:lnTo>
                  <a:pt x="1407477" y="1743710"/>
                </a:lnTo>
                <a:lnTo>
                  <a:pt x="1414463" y="1727835"/>
                </a:lnTo>
                <a:lnTo>
                  <a:pt x="1421447" y="1711643"/>
                </a:lnTo>
                <a:lnTo>
                  <a:pt x="1428115" y="1695768"/>
                </a:lnTo>
                <a:lnTo>
                  <a:pt x="1150620" y="1695768"/>
                </a:lnTo>
                <a:close/>
                <a:moveTo>
                  <a:pt x="791210" y="1695768"/>
                </a:moveTo>
                <a:lnTo>
                  <a:pt x="797560" y="1711643"/>
                </a:lnTo>
                <a:lnTo>
                  <a:pt x="804545" y="1727835"/>
                </a:lnTo>
                <a:lnTo>
                  <a:pt x="811213" y="1743710"/>
                </a:lnTo>
                <a:lnTo>
                  <a:pt x="818515" y="1758633"/>
                </a:lnTo>
                <a:lnTo>
                  <a:pt x="825817" y="1773555"/>
                </a:lnTo>
                <a:lnTo>
                  <a:pt x="833120" y="1788160"/>
                </a:lnTo>
                <a:lnTo>
                  <a:pt x="840740" y="1802448"/>
                </a:lnTo>
                <a:lnTo>
                  <a:pt x="848360" y="1816418"/>
                </a:lnTo>
                <a:lnTo>
                  <a:pt x="855980" y="1829753"/>
                </a:lnTo>
                <a:lnTo>
                  <a:pt x="864235" y="1842770"/>
                </a:lnTo>
                <a:lnTo>
                  <a:pt x="872173" y="1855470"/>
                </a:lnTo>
                <a:lnTo>
                  <a:pt x="880427" y="1867853"/>
                </a:lnTo>
                <a:lnTo>
                  <a:pt x="888683" y="1879283"/>
                </a:lnTo>
                <a:lnTo>
                  <a:pt x="897255" y="1890713"/>
                </a:lnTo>
                <a:lnTo>
                  <a:pt x="906145" y="1902143"/>
                </a:lnTo>
                <a:lnTo>
                  <a:pt x="914400" y="1912303"/>
                </a:lnTo>
                <a:lnTo>
                  <a:pt x="923290" y="1922463"/>
                </a:lnTo>
                <a:lnTo>
                  <a:pt x="932497" y="1931988"/>
                </a:lnTo>
                <a:lnTo>
                  <a:pt x="941387" y="1941195"/>
                </a:lnTo>
                <a:lnTo>
                  <a:pt x="950595" y="1950085"/>
                </a:lnTo>
                <a:lnTo>
                  <a:pt x="960120" y="1958340"/>
                </a:lnTo>
                <a:lnTo>
                  <a:pt x="969645" y="1966278"/>
                </a:lnTo>
                <a:lnTo>
                  <a:pt x="979170" y="1973580"/>
                </a:lnTo>
                <a:lnTo>
                  <a:pt x="988695" y="1979930"/>
                </a:lnTo>
                <a:lnTo>
                  <a:pt x="998220" y="1986598"/>
                </a:lnTo>
                <a:lnTo>
                  <a:pt x="1008380" y="1992313"/>
                </a:lnTo>
                <a:lnTo>
                  <a:pt x="1017905" y="1997393"/>
                </a:lnTo>
                <a:lnTo>
                  <a:pt x="1027747" y="2002155"/>
                </a:lnTo>
                <a:lnTo>
                  <a:pt x="1037907" y="2006600"/>
                </a:lnTo>
                <a:lnTo>
                  <a:pt x="1047750" y="2010093"/>
                </a:lnTo>
                <a:lnTo>
                  <a:pt x="1058227" y="2012950"/>
                </a:lnTo>
                <a:lnTo>
                  <a:pt x="1068705" y="2015808"/>
                </a:lnTo>
                <a:lnTo>
                  <a:pt x="1068705" y="1695768"/>
                </a:lnTo>
                <a:lnTo>
                  <a:pt x="791210" y="1695768"/>
                </a:lnTo>
                <a:close/>
                <a:moveTo>
                  <a:pt x="381497" y="1695768"/>
                </a:moveTo>
                <a:lnTo>
                  <a:pt x="388339" y="1704282"/>
                </a:lnTo>
                <a:lnTo>
                  <a:pt x="402946" y="1721430"/>
                </a:lnTo>
                <a:lnTo>
                  <a:pt x="417871" y="1737943"/>
                </a:lnTo>
                <a:lnTo>
                  <a:pt x="432796" y="1754456"/>
                </a:lnTo>
                <a:lnTo>
                  <a:pt x="448674" y="1770651"/>
                </a:lnTo>
                <a:lnTo>
                  <a:pt x="464869" y="1786529"/>
                </a:lnTo>
                <a:lnTo>
                  <a:pt x="481382" y="1801454"/>
                </a:lnTo>
                <a:lnTo>
                  <a:pt x="497895" y="1816379"/>
                </a:lnTo>
                <a:lnTo>
                  <a:pt x="515043" y="1830986"/>
                </a:lnTo>
                <a:lnTo>
                  <a:pt x="532826" y="1845276"/>
                </a:lnTo>
                <a:lnTo>
                  <a:pt x="550609" y="1858614"/>
                </a:lnTo>
                <a:lnTo>
                  <a:pt x="568709" y="1872268"/>
                </a:lnTo>
                <a:lnTo>
                  <a:pt x="587128" y="1884653"/>
                </a:lnTo>
                <a:lnTo>
                  <a:pt x="605863" y="1897038"/>
                </a:lnTo>
                <a:lnTo>
                  <a:pt x="625234" y="1909105"/>
                </a:lnTo>
                <a:lnTo>
                  <a:pt x="644605" y="1920537"/>
                </a:lnTo>
                <a:lnTo>
                  <a:pt x="664293" y="1931651"/>
                </a:lnTo>
                <a:lnTo>
                  <a:pt x="684299" y="1942448"/>
                </a:lnTo>
                <a:lnTo>
                  <a:pt x="704623" y="1952610"/>
                </a:lnTo>
                <a:lnTo>
                  <a:pt x="725264" y="1962136"/>
                </a:lnTo>
                <a:lnTo>
                  <a:pt x="746222" y="1971345"/>
                </a:lnTo>
                <a:lnTo>
                  <a:pt x="767181" y="1979602"/>
                </a:lnTo>
                <a:lnTo>
                  <a:pt x="788457" y="1987858"/>
                </a:lnTo>
                <a:lnTo>
                  <a:pt x="810368" y="1995479"/>
                </a:lnTo>
                <a:lnTo>
                  <a:pt x="832279" y="2002466"/>
                </a:lnTo>
                <a:lnTo>
                  <a:pt x="854190" y="2008817"/>
                </a:lnTo>
                <a:lnTo>
                  <a:pt x="876419" y="2015168"/>
                </a:lnTo>
                <a:lnTo>
                  <a:pt x="899283" y="2020566"/>
                </a:lnTo>
                <a:lnTo>
                  <a:pt x="900095" y="2020749"/>
                </a:lnTo>
                <a:lnTo>
                  <a:pt x="898525" y="2019300"/>
                </a:lnTo>
                <a:lnTo>
                  <a:pt x="889635" y="2011680"/>
                </a:lnTo>
                <a:lnTo>
                  <a:pt x="881063" y="2003425"/>
                </a:lnTo>
                <a:lnTo>
                  <a:pt x="872490" y="1994853"/>
                </a:lnTo>
                <a:lnTo>
                  <a:pt x="864235" y="1986280"/>
                </a:lnTo>
                <a:lnTo>
                  <a:pt x="855980" y="1977390"/>
                </a:lnTo>
                <a:lnTo>
                  <a:pt x="847725" y="1967865"/>
                </a:lnTo>
                <a:lnTo>
                  <a:pt x="839470" y="1958023"/>
                </a:lnTo>
                <a:lnTo>
                  <a:pt x="831850" y="1948498"/>
                </a:lnTo>
                <a:lnTo>
                  <a:pt x="823913" y="1938020"/>
                </a:lnTo>
                <a:lnTo>
                  <a:pt x="816293" y="1927860"/>
                </a:lnTo>
                <a:lnTo>
                  <a:pt x="808355" y="1917065"/>
                </a:lnTo>
                <a:lnTo>
                  <a:pt x="801053" y="1905953"/>
                </a:lnTo>
                <a:lnTo>
                  <a:pt x="793433" y="1894840"/>
                </a:lnTo>
                <a:lnTo>
                  <a:pt x="786130" y="1883093"/>
                </a:lnTo>
                <a:lnTo>
                  <a:pt x="779145" y="1871345"/>
                </a:lnTo>
                <a:lnTo>
                  <a:pt x="771843" y="1859280"/>
                </a:lnTo>
                <a:lnTo>
                  <a:pt x="758190" y="1834515"/>
                </a:lnTo>
                <a:lnTo>
                  <a:pt x="745173" y="1808480"/>
                </a:lnTo>
                <a:lnTo>
                  <a:pt x="731837" y="1781810"/>
                </a:lnTo>
                <a:lnTo>
                  <a:pt x="719773" y="1754188"/>
                </a:lnTo>
                <a:lnTo>
                  <a:pt x="708025" y="1725295"/>
                </a:lnTo>
                <a:lnTo>
                  <a:pt x="696913" y="1695768"/>
                </a:lnTo>
                <a:lnTo>
                  <a:pt x="381497" y="1695768"/>
                </a:lnTo>
                <a:close/>
                <a:moveTo>
                  <a:pt x="1615757" y="1150938"/>
                </a:moveTo>
                <a:lnTo>
                  <a:pt x="1615123" y="1182688"/>
                </a:lnTo>
                <a:lnTo>
                  <a:pt x="1613535" y="1213803"/>
                </a:lnTo>
                <a:lnTo>
                  <a:pt x="1611947" y="1244918"/>
                </a:lnTo>
                <a:lnTo>
                  <a:pt x="1609725" y="1275715"/>
                </a:lnTo>
                <a:lnTo>
                  <a:pt x="1607185" y="1305878"/>
                </a:lnTo>
                <a:lnTo>
                  <a:pt x="1603693" y="1336040"/>
                </a:lnTo>
                <a:lnTo>
                  <a:pt x="1600200" y="1365568"/>
                </a:lnTo>
                <a:lnTo>
                  <a:pt x="1596073" y="1394778"/>
                </a:lnTo>
                <a:lnTo>
                  <a:pt x="1591627" y="1423670"/>
                </a:lnTo>
                <a:lnTo>
                  <a:pt x="1586547" y="1451928"/>
                </a:lnTo>
                <a:lnTo>
                  <a:pt x="1581467" y="1479868"/>
                </a:lnTo>
                <a:lnTo>
                  <a:pt x="1576070" y="1507808"/>
                </a:lnTo>
                <a:lnTo>
                  <a:pt x="1569720" y="1534478"/>
                </a:lnTo>
                <a:lnTo>
                  <a:pt x="1563370" y="1561465"/>
                </a:lnTo>
                <a:lnTo>
                  <a:pt x="1556385" y="1587500"/>
                </a:lnTo>
                <a:lnTo>
                  <a:pt x="1549083" y="1613535"/>
                </a:lnTo>
                <a:lnTo>
                  <a:pt x="1898577" y="1613535"/>
                </a:lnTo>
                <a:lnTo>
                  <a:pt x="1898625" y="1613462"/>
                </a:lnTo>
                <a:lnTo>
                  <a:pt x="1910375" y="1594091"/>
                </a:lnTo>
                <a:lnTo>
                  <a:pt x="1922124" y="1574720"/>
                </a:lnTo>
                <a:lnTo>
                  <a:pt x="1933239" y="1555032"/>
                </a:lnTo>
                <a:lnTo>
                  <a:pt x="1943401" y="1535026"/>
                </a:lnTo>
                <a:lnTo>
                  <a:pt x="1953880" y="1514703"/>
                </a:lnTo>
                <a:lnTo>
                  <a:pt x="1963406" y="1493744"/>
                </a:lnTo>
                <a:lnTo>
                  <a:pt x="1972298" y="1473103"/>
                </a:lnTo>
                <a:lnTo>
                  <a:pt x="1981189" y="1452145"/>
                </a:lnTo>
                <a:lnTo>
                  <a:pt x="1989128" y="1430868"/>
                </a:lnTo>
                <a:lnTo>
                  <a:pt x="1997067" y="1408957"/>
                </a:lnTo>
                <a:lnTo>
                  <a:pt x="2003736" y="1387364"/>
                </a:lnTo>
                <a:lnTo>
                  <a:pt x="2010404" y="1365135"/>
                </a:lnTo>
                <a:lnTo>
                  <a:pt x="2016438" y="1342906"/>
                </a:lnTo>
                <a:lnTo>
                  <a:pt x="2021836" y="1320042"/>
                </a:lnTo>
                <a:lnTo>
                  <a:pt x="2026917" y="1297496"/>
                </a:lnTo>
                <a:lnTo>
                  <a:pt x="2031681" y="1274949"/>
                </a:lnTo>
                <a:lnTo>
                  <a:pt x="2035491" y="1251450"/>
                </a:lnTo>
                <a:lnTo>
                  <a:pt x="2038349" y="1228269"/>
                </a:lnTo>
                <a:lnTo>
                  <a:pt x="2041207" y="1204770"/>
                </a:lnTo>
                <a:lnTo>
                  <a:pt x="2043430" y="1180953"/>
                </a:lnTo>
                <a:lnTo>
                  <a:pt x="2044700" y="1157137"/>
                </a:lnTo>
                <a:lnTo>
                  <a:pt x="2044945" y="1150938"/>
                </a:lnTo>
                <a:lnTo>
                  <a:pt x="1615757" y="1150938"/>
                </a:lnTo>
                <a:close/>
                <a:moveTo>
                  <a:pt x="1150620" y="1150938"/>
                </a:moveTo>
                <a:lnTo>
                  <a:pt x="1150620" y="1613535"/>
                </a:lnTo>
                <a:lnTo>
                  <a:pt x="1456690" y="1613535"/>
                </a:lnTo>
                <a:lnTo>
                  <a:pt x="1464945" y="1588135"/>
                </a:lnTo>
                <a:lnTo>
                  <a:pt x="1472247" y="1561783"/>
                </a:lnTo>
                <a:lnTo>
                  <a:pt x="1479233" y="1535430"/>
                </a:lnTo>
                <a:lnTo>
                  <a:pt x="1485583" y="1508125"/>
                </a:lnTo>
                <a:lnTo>
                  <a:pt x="1491615" y="1480820"/>
                </a:lnTo>
                <a:lnTo>
                  <a:pt x="1497013" y="1452880"/>
                </a:lnTo>
                <a:lnTo>
                  <a:pt x="1502410" y="1423988"/>
                </a:lnTo>
                <a:lnTo>
                  <a:pt x="1507490" y="1395095"/>
                </a:lnTo>
                <a:lnTo>
                  <a:pt x="1511617" y="1365885"/>
                </a:lnTo>
                <a:lnTo>
                  <a:pt x="1515745" y="1336358"/>
                </a:lnTo>
                <a:lnTo>
                  <a:pt x="1518920" y="1305878"/>
                </a:lnTo>
                <a:lnTo>
                  <a:pt x="1522095" y="1275715"/>
                </a:lnTo>
                <a:lnTo>
                  <a:pt x="1524317" y="1244918"/>
                </a:lnTo>
                <a:lnTo>
                  <a:pt x="1526857" y="1213803"/>
                </a:lnTo>
                <a:lnTo>
                  <a:pt x="1527810" y="1182688"/>
                </a:lnTo>
                <a:lnTo>
                  <a:pt x="1529080" y="1150938"/>
                </a:lnTo>
                <a:lnTo>
                  <a:pt x="1150620" y="1150938"/>
                </a:lnTo>
                <a:close/>
                <a:moveTo>
                  <a:pt x="690245" y="1150938"/>
                </a:moveTo>
                <a:lnTo>
                  <a:pt x="691197" y="1182688"/>
                </a:lnTo>
                <a:lnTo>
                  <a:pt x="692467" y="1213803"/>
                </a:lnTo>
                <a:lnTo>
                  <a:pt x="694690" y="1244918"/>
                </a:lnTo>
                <a:lnTo>
                  <a:pt x="696913" y="1275715"/>
                </a:lnTo>
                <a:lnTo>
                  <a:pt x="700087" y="1305878"/>
                </a:lnTo>
                <a:lnTo>
                  <a:pt x="703580" y="1336358"/>
                </a:lnTo>
                <a:lnTo>
                  <a:pt x="707390" y="1365885"/>
                </a:lnTo>
                <a:lnTo>
                  <a:pt x="711517" y="1395095"/>
                </a:lnTo>
                <a:lnTo>
                  <a:pt x="716597" y="1423988"/>
                </a:lnTo>
                <a:lnTo>
                  <a:pt x="721677" y="1452880"/>
                </a:lnTo>
                <a:lnTo>
                  <a:pt x="727393" y="1480820"/>
                </a:lnTo>
                <a:lnTo>
                  <a:pt x="733425" y="1508125"/>
                </a:lnTo>
                <a:lnTo>
                  <a:pt x="740093" y="1535430"/>
                </a:lnTo>
                <a:lnTo>
                  <a:pt x="747077" y="1561783"/>
                </a:lnTo>
                <a:lnTo>
                  <a:pt x="754380" y="1588135"/>
                </a:lnTo>
                <a:lnTo>
                  <a:pt x="762000" y="1613535"/>
                </a:lnTo>
                <a:lnTo>
                  <a:pt x="1068705" y="1613535"/>
                </a:lnTo>
                <a:lnTo>
                  <a:pt x="1068705" y="1150938"/>
                </a:lnTo>
                <a:lnTo>
                  <a:pt x="690245" y="1150938"/>
                </a:lnTo>
                <a:close/>
                <a:moveTo>
                  <a:pt x="175650" y="1150938"/>
                </a:moveTo>
                <a:lnTo>
                  <a:pt x="175895" y="1157137"/>
                </a:lnTo>
                <a:lnTo>
                  <a:pt x="177165" y="1180953"/>
                </a:lnTo>
                <a:lnTo>
                  <a:pt x="179706" y="1204770"/>
                </a:lnTo>
                <a:lnTo>
                  <a:pt x="182246" y="1228269"/>
                </a:lnTo>
                <a:lnTo>
                  <a:pt x="185422" y="1251450"/>
                </a:lnTo>
                <a:lnTo>
                  <a:pt x="189232" y="1274949"/>
                </a:lnTo>
                <a:lnTo>
                  <a:pt x="193678" y="1297496"/>
                </a:lnTo>
                <a:lnTo>
                  <a:pt x="198759" y="1320042"/>
                </a:lnTo>
                <a:lnTo>
                  <a:pt x="204158" y="1342906"/>
                </a:lnTo>
                <a:lnTo>
                  <a:pt x="210191" y="1365135"/>
                </a:lnTo>
                <a:lnTo>
                  <a:pt x="216860" y="1387364"/>
                </a:lnTo>
                <a:lnTo>
                  <a:pt x="223846" y="1408957"/>
                </a:lnTo>
                <a:lnTo>
                  <a:pt x="231467" y="1430868"/>
                </a:lnTo>
                <a:lnTo>
                  <a:pt x="239406" y="1452145"/>
                </a:lnTo>
                <a:lnTo>
                  <a:pt x="248298" y="1473103"/>
                </a:lnTo>
                <a:lnTo>
                  <a:pt x="257189" y="1493744"/>
                </a:lnTo>
                <a:lnTo>
                  <a:pt x="266716" y="1514703"/>
                </a:lnTo>
                <a:lnTo>
                  <a:pt x="277195" y="1535026"/>
                </a:lnTo>
                <a:lnTo>
                  <a:pt x="287674" y="1555032"/>
                </a:lnTo>
                <a:lnTo>
                  <a:pt x="298789" y="1574720"/>
                </a:lnTo>
                <a:lnTo>
                  <a:pt x="310221" y="1594091"/>
                </a:lnTo>
                <a:lnTo>
                  <a:pt x="322288" y="1613462"/>
                </a:lnTo>
                <a:lnTo>
                  <a:pt x="322335" y="1613535"/>
                </a:lnTo>
                <a:lnTo>
                  <a:pt x="670243" y="1613535"/>
                </a:lnTo>
                <a:lnTo>
                  <a:pt x="662940" y="1587500"/>
                </a:lnTo>
                <a:lnTo>
                  <a:pt x="655955" y="1561465"/>
                </a:lnTo>
                <a:lnTo>
                  <a:pt x="649287" y="1534478"/>
                </a:lnTo>
                <a:lnTo>
                  <a:pt x="643255" y="1507808"/>
                </a:lnTo>
                <a:lnTo>
                  <a:pt x="637540" y="1479868"/>
                </a:lnTo>
                <a:lnTo>
                  <a:pt x="632460" y="1451928"/>
                </a:lnTo>
                <a:lnTo>
                  <a:pt x="627380" y="1423670"/>
                </a:lnTo>
                <a:lnTo>
                  <a:pt x="622935" y="1394778"/>
                </a:lnTo>
                <a:lnTo>
                  <a:pt x="619125" y="1365568"/>
                </a:lnTo>
                <a:lnTo>
                  <a:pt x="614997" y="1336040"/>
                </a:lnTo>
                <a:lnTo>
                  <a:pt x="612140" y="1305878"/>
                </a:lnTo>
                <a:lnTo>
                  <a:pt x="609283" y="1275715"/>
                </a:lnTo>
                <a:lnTo>
                  <a:pt x="607060" y="1244918"/>
                </a:lnTo>
                <a:lnTo>
                  <a:pt x="605155" y="1213803"/>
                </a:lnTo>
                <a:lnTo>
                  <a:pt x="603885" y="1182688"/>
                </a:lnTo>
                <a:lnTo>
                  <a:pt x="603250" y="1150938"/>
                </a:lnTo>
                <a:lnTo>
                  <a:pt x="175650" y="1150938"/>
                </a:lnTo>
                <a:close/>
                <a:moveTo>
                  <a:pt x="1549083" y="606108"/>
                </a:moveTo>
                <a:lnTo>
                  <a:pt x="1556385" y="631825"/>
                </a:lnTo>
                <a:lnTo>
                  <a:pt x="1563370" y="657860"/>
                </a:lnTo>
                <a:lnTo>
                  <a:pt x="1569720" y="684848"/>
                </a:lnTo>
                <a:lnTo>
                  <a:pt x="1576070" y="712153"/>
                </a:lnTo>
                <a:lnTo>
                  <a:pt x="1581467" y="739458"/>
                </a:lnTo>
                <a:lnTo>
                  <a:pt x="1586547" y="767398"/>
                </a:lnTo>
                <a:lnTo>
                  <a:pt x="1591627" y="795973"/>
                </a:lnTo>
                <a:lnTo>
                  <a:pt x="1596073" y="824865"/>
                </a:lnTo>
                <a:lnTo>
                  <a:pt x="1600200" y="854393"/>
                </a:lnTo>
                <a:lnTo>
                  <a:pt x="1603693" y="883920"/>
                </a:lnTo>
                <a:lnTo>
                  <a:pt x="1607185" y="914083"/>
                </a:lnTo>
                <a:lnTo>
                  <a:pt x="1609725" y="944245"/>
                </a:lnTo>
                <a:lnTo>
                  <a:pt x="1611947" y="974725"/>
                </a:lnTo>
                <a:lnTo>
                  <a:pt x="1613535" y="1005840"/>
                </a:lnTo>
                <a:lnTo>
                  <a:pt x="1615123" y="1036955"/>
                </a:lnTo>
                <a:lnTo>
                  <a:pt x="1615757" y="1068705"/>
                </a:lnTo>
                <a:lnTo>
                  <a:pt x="2045016" y="1068705"/>
                </a:lnTo>
                <a:lnTo>
                  <a:pt x="2044700" y="1060601"/>
                </a:lnTo>
                <a:lnTo>
                  <a:pt x="2043430" y="1036784"/>
                </a:lnTo>
                <a:lnTo>
                  <a:pt x="2041207" y="1013285"/>
                </a:lnTo>
                <a:lnTo>
                  <a:pt x="2038349" y="990104"/>
                </a:lnTo>
                <a:lnTo>
                  <a:pt x="2035491" y="966605"/>
                </a:lnTo>
                <a:lnTo>
                  <a:pt x="2031681" y="943423"/>
                </a:lnTo>
                <a:lnTo>
                  <a:pt x="2026917" y="920559"/>
                </a:lnTo>
                <a:lnTo>
                  <a:pt x="2021836" y="897695"/>
                </a:lnTo>
                <a:lnTo>
                  <a:pt x="2016438" y="875149"/>
                </a:lnTo>
                <a:lnTo>
                  <a:pt x="2010404" y="852920"/>
                </a:lnTo>
                <a:lnTo>
                  <a:pt x="2003736" y="831009"/>
                </a:lnTo>
                <a:lnTo>
                  <a:pt x="1997067" y="809098"/>
                </a:lnTo>
                <a:lnTo>
                  <a:pt x="1989128" y="787504"/>
                </a:lnTo>
                <a:lnTo>
                  <a:pt x="1981189" y="765910"/>
                </a:lnTo>
                <a:lnTo>
                  <a:pt x="1972298" y="744634"/>
                </a:lnTo>
                <a:lnTo>
                  <a:pt x="1963406" y="723993"/>
                </a:lnTo>
                <a:lnTo>
                  <a:pt x="1953880" y="703352"/>
                </a:lnTo>
                <a:lnTo>
                  <a:pt x="1943401" y="683029"/>
                </a:lnTo>
                <a:lnTo>
                  <a:pt x="1933239" y="663023"/>
                </a:lnTo>
                <a:lnTo>
                  <a:pt x="1922124" y="643335"/>
                </a:lnTo>
                <a:lnTo>
                  <a:pt x="1910375" y="623646"/>
                </a:lnTo>
                <a:lnTo>
                  <a:pt x="1899375" y="606108"/>
                </a:lnTo>
                <a:lnTo>
                  <a:pt x="1549083" y="606108"/>
                </a:lnTo>
                <a:close/>
                <a:moveTo>
                  <a:pt x="1150620" y="606108"/>
                </a:moveTo>
                <a:lnTo>
                  <a:pt x="1150620" y="1068705"/>
                </a:lnTo>
                <a:lnTo>
                  <a:pt x="1529080" y="1068705"/>
                </a:lnTo>
                <a:lnTo>
                  <a:pt x="1527810" y="1036955"/>
                </a:lnTo>
                <a:lnTo>
                  <a:pt x="1526857" y="1005840"/>
                </a:lnTo>
                <a:lnTo>
                  <a:pt x="1524317" y="974725"/>
                </a:lnTo>
                <a:lnTo>
                  <a:pt x="1522095" y="943928"/>
                </a:lnTo>
                <a:lnTo>
                  <a:pt x="1518920" y="913448"/>
                </a:lnTo>
                <a:lnTo>
                  <a:pt x="1515745" y="883603"/>
                </a:lnTo>
                <a:lnTo>
                  <a:pt x="1511617" y="853758"/>
                </a:lnTo>
                <a:lnTo>
                  <a:pt x="1507490" y="824548"/>
                </a:lnTo>
                <a:lnTo>
                  <a:pt x="1502410" y="795655"/>
                </a:lnTo>
                <a:lnTo>
                  <a:pt x="1497013" y="767080"/>
                </a:lnTo>
                <a:lnTo>
                  <a:pt x="1491615" y="739140"/>
                </a:lnTo>
                <a:lnTo>
                  <a:pt x="1485583" y="711518"/>
                </a:lnTo>
                <a:lnTo>
                  <a:pt x="1479233" y="684213"/>
                </a:lnTo>
                <a:lnTo>
                  <a:pt x="1472247" y="657543"/>
                </a:lnTo>
                <a:lnTo>
                  <a:pt x="1464945" y="631508"/>
                </a:lnTo>
                <a:lnTo>
                  <a:pt x="1456690" y="606108"/>
                </a:lnTo>
                <a:lnTo>
                  <a:pt x="1150620" y="606108"/>
                </a:lnTo>
                <a:close/>
                <a:moveTo>
                  <a:pt x="762000" y="606108"/>
                </a:moveTo>
                <a:lnTo>
                  <a:pt x="754380" y="631508"/>
                </a:lnTo>
                <a:lnTo>
                  <a:pt x="747077" y="657543"/>
                </a:lnTo>
                <a:lnTo>
                  <a:pt x="740093" y="684213"/>
                </a:lnTo>
                <a:lnTo>
                  <a:pt x="733425" y="711518"/>
                </a:lnTo>
                <a:lnTo>
                  <a:pt x="727393" y="739140"/>
                </a:lnTo>
                <a:lnTo>
                  <a:pt x="721677" y="767080"/>
                </a:lnTo>
                <a:lnTo>
                  <a:pt x="716597" y="795655"/>
                </a:lnTo>
                <a:lnTo>
                  <a:pt x="711517" y="824548"/>
                </a:lnTo>
                <a:lnTo>
                  <a:pt x="707390" y="853758"/>
                </a:lnTo>
                <a:lnTo>
                  <a:pt x="703580" y="883603"/>
                </a:lnTo>
                <a:lnTo>
                  <a:pt x="700087" y="913448"/>
                </a:lnTo>
                <a:lnTo>
                  <a:pt x="696913" y="943928"/>
                </a:lnTo>
                <a:lnTo>
                  <a:pt x="694690" y="974725"/>
                </a:lnTo>
                <a:lnTo>
                  <a:pt x="692467" y="1005840"/>
                </a:lnTo>
                <a:lnTo>
                  <a:pt x="691197" y="1036955"/>
                </a:lnTo>
                <a:lnTo>
                  <a:pt x="690245" y="1068705"/>
                </a:lnTo>
                <a:lnTo>
                  <a:pt x="1068705" y="1068705"/>
                </a:lnTo>
                <a:lnTo>
                  <a:pt x="1068705" y="606108"/>
                </a:lnTo>
                <a:lnTo>
                  <a:pt x="762000" y="606108"/>
                </a:lnTo>
                <a:close/>
                <a:moveTo>
                  <a:pt x="321517" y="606108"/>
                </a:moveTo>
                <a:lnTo>
                  <a:pt x="310221" y="623646"/>
                </a:lnTo>
                <a:lnTo>
                  <a:pt x="298789" y="643335"/>
                </a:lnTo>
                <a:lnTo>
                  <a:pt x="287674" y="663023"/>
                </a:lnTo>
                <a:lnTo>
                  <a:pt x="277195" y="683029"/>
                </a:lnTo>
                <a:lnTo>
                  <a:pt x="266716" y="703352"/>
                </a:lnTo>
                <a:lnTo>
                  <a:pt x="257189" y="723993"/>
                </a:lnTo>
                <a:lnTo>
                  <a:pt x="248298" y="744634"/>
                </a:lnTo>
                <a:lnTo>
                  <a:pt x="239406" y="765910"/>
                </a:lnTo>
                <a:lnTo>
                  <a:pt x="231467" y="787504"/>
                </a:lnTo>
                <a:lnTo>
                  <a:pt x="223846" y="809098"/>
                </a:lnTo>
                <a:lnTo>
                  <a:pt x="216860" y="831009"/>
                </a:lnTo>
                <a:lnTo>
                  <a:pt x="210191" y="852920"/>
                </a:lnTo>
                <a:lnTo>
                  <a:pt x="204158" y="875149"/>
                </a:lnTo>
                <a:lnTo>
                  <a:pt x="198759" y="897695"/>
                </a:lnTo>
                <a:lnTo>
                  <a:pt x="193678" y="920559"/>
                </a:lnTo>
                <a:lnTo>
                  <a:pt x="189232" y="943423"/>
                </a:lnTo>
                <a:lnTo>
                  <a:pt x="185422" y="966605"/>
                </a:lnTo>
                <a:lnTo>
                  <a:pt x="182246" y="990104"/>
                </a:lnTo>
                <a:lnTo>
                  <a:pt x="179706" y="1013285"/>
                </a:lnTo>
                <a:lnTo>
                  <a:pt x="177165" y="1036784"/>
                </a:lnTo>
                <a:lnTo>
                  <a:pt x="175895" y="1060601"/>
                </a:lnTo>
                <a:lnTo>
                  <a:pt x="175580" y="1068705"/>
                </a:lnTo>
                <a:lnTo>
                  <a:pt x="603250" y="1068705"/>
                </a:lnTo>
                <a:lnTo>
                  <a:pt x="603885" y="1036955"/>
                </a:lnTo>
                <a:lnTo>
                  <a:pt x="605155" y="1005840"/>
                </a:lnTo>
                <a:lnTo>
                  <a:pt x="607060" y="974725"/>
                </a:lnTo>
                <a:lnTo>
                  <a:pt x="609283" y="944245"/>
                </a:lnTo>
                <a:lnTo>
                  <a:pt x="612140" y="914083"/>
                </a:lnTo>
                <a:lnTo>
                  <a:pt x="614997" y="883920"/>
                </a:lnTo>
                <a:lnTo>
                  <a:pt x="619125" y="854393"/>
                </a:lnTo>
                <a:lnTo>
                  <a:pt x="622935" y="824865"/>
                </a:lnTo>
                <a:lnTo>
                  <a:pt x="627380" y="795973"/>
                </a:lnTo>
                <a:lnTo>
                  <a:pt x="632460" y="767398"/>
                </a:lnTo>
                <a:lnTo>
                  <a:pt x="637540" y="739458"/>
                </a:lnTo>
                <a:lnTo>
                  <a:pt x="643255" y="712153"/>
                </a:lnTo>
                <a:lnTo>
                  <a:pt x="649287" y="684848"/>
                </a:lnTo>
                <a:lnTo>
                  <a:pt x="655955" y="657860"/>
                </a:lnTo>
                <a:lnTo>
                  <a:pt x="662940" y="631825"/>
                </a:lnTo>
                <a:lnTo>
                  <a:pt x="670243" y="606108"/>
                </a:lnTo>
                <a:lnTo>
                  <a:pt x="321517" y="606108"/>
                </a:lnTo>
                <a:close/>
                <a:moveTo>
                  <a:pt x="1150620" y="203835"/>
                </a:moveTo>
                <a:lnTo>
                  <a:pt x="1150620" y="523875"/>
                </a:lnTo>
                <a:lnTo>
                  <a:pt x="1428115" y="523875"/>
                </a:lnTo>
                <a:lnTo>
                  <a:pt x="1421447" y="507683"/>
                </a:lnTo>
                <a:lnTo>
                  <a:pt x="1414463" y="491490"/>
                </a:lnTo>
                <a:lnTo>
                  <a:pt x="1407477" y="476250"/>
                </a:lnTo>
                <a:lnTo>
                  <a:pt x="1400810" y="460693"/>
                </a:lnTo>
                <a:lnTo>
                  <a:pt x="1393507" y="445770"/>
                </a:lnTo>
                <a:lnTo>
                  <a:pt x="1386205" y="431165"/>
                </a:lnTo>
                <a:lnTo>
                  <a:pt x="1378267" y="416878"/>
                </a:lnTo>
                <a:lnTo>
                  <a:pt x="1370647" y="403225"/>
                </a:lnTo>
                <a:lnTo>
                  <a:pt x="1363027" y="389890"/>
                </a:lnTo>
                <a:lnTo>
                  <a:pt x="1355090" y="376555"/>
                </a:lnTo>
                <a:lnTo>
                  <a:pt x="1346835" y="363855"/>
                </a:lnTo>
                <a:lnTo>
                  <a:pt x="1338897" y="352108"/>
                </a:lnTo>
                <a:lnTo>
                  <a:pt x="1330325" y="340043"/>
                </a:lnTo>
                <a:lnTo>
                  <a:pt x="1321753" y="328613"/>
                </a:lnTo>
                <a:lnTo>
                  <a:pt x="1313180" y="317818"/>
                </a:lnTo>
                <a:lnTo>
                  <a:pt x="1304607" y="307023"/>
                </a:lnTo>
                <a:lnTo>
                  <a:pt x="1295400" y="297180"/>
                </a:lnTo>
                <a:lnTo>
                  <a:pt x="1286510" y="287655"/>
                </a:lnTo>
                <a:lnTo>
                  <a:pt x="1277303" y="278448"/>
                </a:lnTo>
                <a:lnTo>
                  <a:pt x="1268095" y="269558"/>
                </a:lnTo>
                <a:lnTo>
                  <a:pt x="1258887" y="261303"/>
                </a:lnTo>
                <a:lnTo>
                  <a:pt x="1249680" y="253365"/>
                </a:lnTo>
                <a:lnTo>
                  <a:pt x="1240155" y="246063"/>
                </a:lnTo>
                <a:lnTo>
                  <a:pt x="1230313" y="239395"/>
                </a:lnTo>
                <a:lnTo>
                  <a:pt x="1220787" y="233045"/>
                </a:lnTo>
                <a:lnTo>
                  <a:pt x="1210945" y="227330"/>
                </a:lnTo>
                <a:lnTo>
                  <a:pt x="1201103" y="222250"/>
                </a:lnTo>
                <a:lnTo>
                  <a:pt x="1191260" y="217170"/>
                </a:lnTo>
                <a:lnTo>
                  <a:pt x="1181100" y="213043"/>
                </a:lnTo>
                <a:lnTo>
                  <a:pt x="1170940" y="209550"/>
                </a:lnTo>
                <a:lnTo>
                  <a:pt x="1160780" y="206375"/>
                </a:lnTo>
                <a:lnTo>
                  <a:pt x="1150620" y="203835"/>
                </a:lnTo>
                <a:close/>
                <a:moveTo>
                  <a:pt x="1068705" y="203835"/>
                </a:moveTo>
                <a:lnTo>
                  <a:pt x="1058227" y="206375"/>
                </a:lnTo>
                <a:lnTo>
                  <a:pt x="1047750" y="209550"/>
                </a:lnTo>
                <a:lnTo>
                  <a:pt x="1037907" y="213043"/>
                </a:lnTo>
                <a:lnTo>
                  <a:pt x="1027747" y="217170"/>
                </a:lnTo>
                <a:lnTo>
                  <a:pt x="1017905" y="222250"/>
                </a:lnTo>
                <a:lnTo>
                  <a:pt x="1008380" y="227330"/>
                </a:lnTo>
                <a:lnTo>
                  <a:pt x="998220" y="233045"/>
                </a:lnTo>
                <a:lnTo>
                  <a:pt x="988695" y="239395"/>
                </a:lnTo>
                <a:lnTo>
                  <a:pt x="979170" y="246063"/>
                </a:lnTo>
                <a:lnTo>
                  <a:pt x="969645" y="253365"/>
                </a:lnTo>
                <a:lnTo>
                  <a:pt x="960120" y="261303"/>
                </a:lnTo>
                <a:lnTo>
                  <a:pt x="950595" y="269558"/>
                </a:lnTo>
                <a:lnTo>
                  <a:pt x="941387" y="278448"/>
                </a:lnTo>
                <a:lnTo>
                  <a:pt x="932497" y="287655"/>
                </a:lnTo>
                <a:lnTo>
                  <a:pt x="923290" y="297180"/>
                </a:lnTo>
                <a:lnTo>
                  <a:pt x="914400" y="307023"/>
                </a:lnTo>
                <a:lnTo>
                  <a:pt x="906145" y="317818"/>
                </a:lnTo>
                <a:lnTo>
                  <a:pt x="897255" y="328613"/>
                </a:lnTo>
                <a:lnTo>
                  <a:pt x="888683" y="340043"/>
                </a:lnTo>
                <a:lnTo>
                  <a:pt x="880427" y="352108"/>
                </a:lnTo>
                <a:lnTo>
                  <a:pt x="872173" y="363855"/>
                </a:lnTo>
                <a:lnTo>
                  <a:pt x="864235" y="376555"/>
                </a:lnTo>
                <a:lnTo>
                  <a:pt x="855980" y="389890"/>
                </a:lnTo>
                <a:lnTo>
                  <a:pt x="848360" y="403225"/>
                </a:lnTo>
                <a:lnTo>
                  <a:pt x="840740" y="416878"/>
                </a:lnTo>
                <a:lnTo>
                  <a:pt x="833120" y="431165"/>
                </a:lnTo>
                <a:lnTo>
                  <a:pt x="825817" y="445770"/>
                </a:lnTo>
                <a:lnTo>
                  <a:pt x="818515" y="460693"/>
                </a:lnTo>
                <a:lnTo>
                  <a:pt x="811213" y="476250"/>
                </a:lnTo>
                <a:lnTo>
                  <a:pt x="804545" y="491490"/>
                </a:lnTo>
                <a:lnTo>
                  <a:pt x="797560" y="507683"/>
                </a:lnTo>
                <a:lnTo>
                  <a:pt x="791210" y="523875"/>
                </a:lnTo>
                <a:lnTo>
                  <a:pt x="1068705" y="523875"/>
                </a:lnTo>
                <a:lnTo>
                  <a:pt x="1068705" y="203835"/>
                </a:lnTo>
                <a:close/>
                <a:moveTo>
                  <a:pt x="902594" y="196743"/>
                </a:moveTo>
                <a:lnTo>
                  <a:pt x="899283" y="197489"/>
                </a:lnTo>
                <a:lnTo>
                  <a:pt x="876419" y="202887"/>
                </a:lnTo>
                <a:lnTo>
                  <a:pt x="854190" y="208921"/>
                </a:lnTo>
                <a:lnTo>
                  <a:pt x="832279" y="215589"/>
                </a:lnTo>
                <a:lnTo>
                  <a:pt x="810368" y="222258"/>
                </a:lnTo>
                <a:lnTo>
                  <a:pt x="788457" y="230197"/>
                </a:lnTo>
                <a:lnTo>
                  <a:pt x="767181" y="238136"/>
                </a:lnTo>
                <a:lnTo>
                  <a:pt x="746222" y="247027"/>
                </a:lnTo>
                <a:lnTo>
                  <a:pt x="725264" y="255919"/>
                </a:lnTo>
                <a:lnTo>
                  <a:pt x="704623" y="265445"/>
                </a:lnTo>
                <a:lnTo>
                  <a:pt x="684299" y="275925"/>
                </a:lnTo>
                <a:lnTo>
                  <a:pt x="664293" y="286086"/>
                </a:lnTo>
                <a:lnTo>
                  <a:pt x="644605" y="297201"/>
                </a:lnTo>
                <a:lnTo>
                  <a:pt x="625234" y="308950"/>
                </a:lnTo>
                <a:lnTo>
                  <a:pt x="605863" y="320700"/>
                </a:lnTo>
                <a:lnTo>
                  <a:pt x="587128" y="333084"/>
                </a:lnTo>
                <a:lnTo>
                  <a:pt x="568709" y="345786"/>
                </a:lnTo>
                <a:lnTo>
                  <a:pt x="550609" y="359124"/>
                </a:lnTo>
                <a:lnTo>
                  <a:pt x="532826" y="373096"/>
                </a:lnTo>
                <a:lnTo>
                  <a:pt x="515043" y="386751"/>
                </a:lnTo>
                <a:lnTo>
                  <a:pt x="497895" y="401358"/>
                </a:lnTo>
                <a:lnTo>
                  <a:pt x="481382" y="416601"/>
                </a:lnTo>
                <a:lnTo>
                  <a:pt x="464869" y="431844"/>
                </a:lnTo>
                <a:lnTo>
                  <a:pt x="448674" y="447404"/>
                </a:lnTo>
                <a:lnTo>
                  <a:pt x="432796" y="463281"/>
                </a:lnTo>
                <a:lnTo>
                  <a:pt x="417871" y="479794"/>
                </a:lnTo>
                <a:lnTo>
                  <a:pt x="402946" y="496942"/>
                </a:lnTo>
                <a:lnTo>
                  <a:pt x="388339" y="513773"/>
                </a:lnTo>
                <a:lnTo>
                  <a:pt x="380221" y="523875"/>
                </a:lnTo>
                <a:lnTo>
                  <a:pt x="696913" y="523875"/>
                </a:lnTo>
                <a:lnTo>
                  <a:pt x="708025" y="494348"/>
                </a:lnTo>
                <a:lnTo>
                  <a:pt x="719773" y="465455"/>
                </a:lnTo>
                <a:lnTo>
                  <a:pt x="731837" y="437833"/>
                </a:lnTo>
                <a:lnTo>
                  <a:pt x="745173" y="410845"/>
                </a:lnTo>
                <a:lnTo>
                  <a:pt x="758190" y="385128"/>
                </a:lnTo>
                <a:lnTo>
                  <a:pt x="771843" y="360045"/>
                </a:lnTo>
                <a:lnTo>
                  <a:pt x="779145" y="348298"/>
                </a:lnTo>
                <a:lnTo>
                  <a:pt x="786130" y="336233"/>
                </a:lnTo>
                <a:lnTo>
                  <a:pt x="793433" y="324803"/>
                </a:lnTo>
                <a:lnTo>
                  <a:pt x="801053" y="313690"/>
                </a:lnTo>
                <a:lnTo>
                  <a:pt x="808355" y="302578"/>
                </a:lnTo>
                <a:lnTo>
                  <a:pt x="816293" y="291783"/>
                </a:lnTo>
                <a:lnTo>
                  <a:pt x="823913" y="281305"/>
                </a:lnTo>
                <a:lnTo>
                  <a:pt x="831850" y="271145"/>
                </a:lnTo>
                <a:lnTo>
                  <a:pt x="839470" y="261303"/>
                </a:lnTo>
                <a:lnTo>
                  <a:pt x="847725" y="251778"/>
                </a:lnTo>
                <a:lnTo>
                  <a:pt x="855980" y="242570"/>
                </a:lnTo>
                <a:lnTo>
                  <a:pt x="864235" y="233363"/>
                </a:lnTo>
                <a:lnTo>
                  <a:pt x="872490" y="224473"/>
                </a:lnTo>
                <a:lnTo>
                  <a:pt x="881063" y="216535"/>
                </a:lnTo>
                <a:lnTo>
                  <a:pt x="889635" y="207963"/>
                </a:lnTo>
                <a:lnTo>
                  <a:pt x="898525" y="200343"/>
                </a:lnTo>
                <a:lnTo>
                  <a:pt x="902594" y="196743"/>
                </a:lnTo>
                <a:close/>
                <a:moveTo>
                  <a:pt x="1315730" y="196178"/>
                </a:moveTo>
                <a:lnTo>
                  <a:pt x="1320800" y="200343"/>
                </a:lnTo>
                <a:lnTo>
                  <a:pt x="1329690" y="207963"/>
                </a:lnTo>
                <a:lnTo>
                  <a:pt x="1337945" y="216535"/>
                </a:lnTo>
                <a:lnTo>
                  <a:pt x="1346517" y="224473"/>
                </a:lnTo>
                <a:lnTo>
                  <a:pt x="1355090" y="233363"/>
                </a:lnTo>
                <a:lnTo>
                  <a:pt x="1363027" y="242570"/>
                </a:lnTo>
                <a:lnTo>
                  <a:pt x="1371600" y="251778"/>
                </a:lnTo>
                <a:lnTo>
                  <a:pt x="1379537" y="261303"/>
                </a:lnTo>
                <a:lnTo>
                  <a:pt x="1387157" y="271145"/>
                </a:lnTo>
                <a:lnTo>
                  <a:pt x="1395413" y="281305"/>
                </a:lnTo>
                <a:lnTo>
                  <a:pt x="1403033" y="291783"/>
                </a:lnTo>
                <a:lnTo>
                  <a:pt x="1410653" y="302578"/>
                </a:lnTo>
                <a:lnTo>
                  <a:pt x="1417955" y="313690"/>
                </a:lnTo>
                <a:lnTo>
                  <a:pt x="1425575" y="324803"/>
                </a:lnTo>
                <a:lnTo>
                  <a:pt x="1432877" y="336233"/>
                </a:lnTo>
                <a:lnTo>
                  <a:pt x="1439863" y="348298"/>
                </a:lnTo>
                <a:lnTo>
                  <a:pt x="1447165" y="360045"/>
                </a:lnTo>
                <a:lnTo>
                  <a:pt x="1461135" y="385128"/>
                </a:lnTo>
                <a:lnTo>
                  <a:pt x="1474153" y="410845"/>
                </a:lnTo>
                <a:lnTo>
                  <a:pt x="1487170" y="437833"/>
                </a:lnTo>
                <a:lnTo>
                  <a:pt x="1499553" y="465455"/>
                </a:lnTo>
                <a:lnTo>
                  <a:pt x="1510983" y="494348"/>
                </a:lnTo>
                <a:lnTo>
                  <a:pt x="1522095" y="523875"/>
                </a:lnTo>
                <a:lnTo>
                  <a:pt x="1840331" y="523875"/>
                </a:lnTo>
                <a:lnTo>
                  <a:pt x="1832574" y="513773"/>
                </a:lnTo>
                <a:lnTo>
                  <a:pt x="1817967" y="496942"/>
                </a:lnTo>
                <a:lnTo>
                  <a:pt x="1802724" y="479794"/>
                </a:lnTo>
                <a:lnTo>
                  <a:pt x="1787481" y="463281"/>
                </a:lnTo>
                <a:lnTo>
                  <a:pt x="1771921" y="447404"/>
                </a:lnTo>
                <a:lnTo>
                  <a:pt x="1756044" y="431844"/>
                </a:lnTo>
                <a:lnTo>
                  <a:pt x="1739531" y="416601"/>
                </a:lnTo>
                <a:lnTo>
                  <a:pt x="1722383" y="401358"/>
                </a:lnTo>
                <a:lnTo>
                  <a:pt x="1705553" y="386751"/>
                </a:lnTo>
                <a:lnTo>
                  <a:pt x="1687770" y="373096"/>
                </a:lnTo>
                <a:lnTo>
                  <a:pt x="1670304" y="359124"/>
                </a:lnTo>
                <a:lnTo>
                  <a:pt x="1652203" y="345786"/>
                </a:lnTo>
                <a:lnTo>
                  <a:pt x="1633468" y="333084"/>
                </a:lnTo>
                <a:lnTo>
                  <a:pt x="1614415" y="320700"/>
                </a:lnTo>
                <a:lnTo>
                  <a:pt x="1595679" y="308950"/>
                </a:lnTo>
                <a:lnTo>
                  <a:pt x="1575991" y="297201"/>
                </a:lnTo>
                <a:lnTo>
                  <a:pt x="1556302" y="286086"/>
                </a:lnTo>
                <a:lnTo>
                  <a:pt x="1536296" y="275925"/>
                </a:lnTo>
                <a:lnTo>
                  <a:pt x="1515973" y="265445"/>
                </a:lnTo>
                <a:lnTo>
                  <a:pt x="1495332" y="255919"/>
                </a:lnTo>
                <a:lnTo>
                  <a:pt x="1474691" y="247027"/>
                </a:lnTo>
                <a:lnTo>
                  <a:pt x="1453415" y="238136"/>
                </a:lnTo>
                <a:lnTo>
                  <a:pt x="1431821" y="230197"/>
                </a:lnTo>
                <a:lnTo>
                  <a:pt x="1410227" y="222258"/>
                </a:lnTo>
                <a:lnTo>
                  <a:pt x="1388316" y="215589"/>
                </a:lnTo>
                <a:lnTo>
                  <a:pt x="1366405" y="208921"/>
                </a:lnTo>
                <a:lnTo>
                  <a:pt x="1344176" y="202887"/>
                </a:lnTo>
                <a:lnTo>
                  <a:pt x="1321630" y="197489"/>
                </a:lnTo>
                <a:lnTo>
                  <a:pt x="1315730" y="196178"/>
                </a:lnTo>
                <a:close/>
                <a:moveTo>
                  <a:pt x="1109345" y="0"/>
                </a:moveTo>
                <a:lnTo>
                  <a:pt x="1138237" y="318"/>
                </a:lnTo>
                <a:lnTo>
                  <a:pt x="1166495" y="1588"/>
                </a:lnTo>
                <a:lnTo>
                  <a:pt x="1195070" y="3493"/>
                </a:lnTo>
                <a:lnTo>
                  <a:pt x="1223010" y="5715"/>
                </a:lnTo>
                <a:lnTo>
                  <a:pt x="1250950" y="9208"/>
                </a:lnTo>
                <a:lnTo>
                  <a:pt x="1278573" y="13018"/>
                </a:lnTo>
                <a:lnTo>
                  <a:pt x="1306195" y="17780"/>
                </a:lnTo>
                <a:lnTo>
                  <a:pt x="1333183" y="22860"/>
                </a:lnTo>
                <a:lnTo>
                  <a:pt x="1360487" y="28575"/>
                </a:lnTo>
                <a:lnTo>
                  <a:pt x="1386840" y="34925"/>
                </a:lnTo>
                <a:lnTo>
                  <a:pt x="1413510" y="42228"/>
                </a:lnTo>
                <a:lnTo>
                  <a:pt x="1439545" y="50165"/>
                </a:lnTo>
                <a:lnTo>
                  <a:pt x="1465580" y="58420"/>
                </a:lnTo>
                <a:lnTo>
                  <a:pt x="1490980" y="67628"/>
                </a:lnTo>
                <a:lnTo>
                  <a:pt x="1516380" y="77153"/>
                </a:lnTo>
                <a:lnTo>
                  <a:pt x="1541463" y="87313"/>
                </a:lnTo>
                <a:lnTo>
                  <a:pt x="1566227" y="98108"/>
                </a:lnTo>
                <a:lnTo>
                  <a:pt x="1590675" y="109538"/>
                </a:lnTo>
                <a:lnTo>
                  <a:pt x="1614805" y="121603"/>
                </a:lnTo>
                <a:lnTo>
                  <a:pt x="1638617" y="134303"/>
                </a:lnTo>
                <a:lnTo>
                  <a:pt x="1662113" y="147320"/>
                </a:lnTo>
                <a:lnTo>
                  <a:pt x="1684973" y="160655"/>
                </a:lnTo>
                <a:lnTo>
                  <a:pt x="1707833" y="174943"/>
                </a:lnTo>
                <a:lnTo>
                  <a:pt x="1730057" y="189865"/>
                </a:lnTo>
                <a:lnTo>
                  <a:pt x="1751965" y="204788"/>
                </a:lnTo>
                <a:lnTo>
                  <a:pt x="1773555" y="220663"/>
                </a:lnTo>
                <a:lnTo>
                  <a:pt x="1794510" y="236855"/>
                </a:lnTo>
                <a:lnTo>
                  <a:pt x="1815465" y="253683"/>
                </a:lnTo>
                <a:lnTo>
                  <a:pt x="1835785" y="270510"/>
                </a:lnTo>
                <a:lnTo>
                  <a:pt x="1855787" y="288290"/>
                </a:lnTo>
                <a:lnTo>
                  <a:pt x="1875473" y="306705"/>
                </a:lnTo>
                <a:lnTo>
                  <a:pt x="1894205" y="325120"/>
                </a:lnTo>
                <a:lnTo>
                  <a:pt x="1912937" y="344488"/>
                </a:lnTo>
                <a:lnTo>
                  <a:pt x="1931035" y="363538"/>
                </a:lnTo>
                <a:lnTo>
                  <a:pt x="1948815" y="383540"/>
                </a:lnTo>
                <a:lnTo>
                  <a:pt x="1965643" y="403860"/>
                </a:lnTo>
                <a:lnTo>
                  <a:pt x="1982470" y="424815"/>
                </a:lnTo>
                <a:lnTo>
                  <a:pt x="1998663" y="445770"/>
                </a:lnTo>
                <a:lnTo>
                  <a:pt x="2014537" y="467360"/>
                </a:lnTo>
                <a:lnTo>
                  <a:pt x="2029777" y="489268"/>
                </a:lnTo>
                <a:lnTo>
                  <a:pt x="2044383" y="511493"/>
                </a:lnTo>
                <a:lnTo>
                  <a:pt x="2058670" y="534353"/>
                </a:lnTo>
                <a:lnTo>
                  <a:pt x="2072005" y="557213"/>
                </a:lnTo>
                <a:lnTo>
                  <a:pt x="2085023" y="580708"/>
                </a:lnTo>
                <a:lnTo>
                  <a:pt x="2097723" y="604520"/>
                </a:lnTo>
                <a:lnTo>
                  <a:pt x="2109787" y="628650"/>
                </a:lnTo>
                <a:lnTo>
                  <a:pt x="2121217" y="653098"/>
                </a:lnTo>
                <a:lnTo>
                  <a:pt x="2132013" y="677863"/>
                </a:lnTo>
                <a:lnTo>
                  <a:pt x="2142173" y="702945"/>
                </a:lnTo>
                <a:lnTo>
                  <a:pt x="2152015" y="728345"/>
                </a:lnTo>
                <a:lnTo>
                  <a:pt x="2160905" y="754063"/>
                </a:lnTo>
                <a:lnTo>
                  <a:pt x="2169160" y="779780"/>
                </a:lnTo>
                <a:lnTo>
                  <a:pt x="2177097" y="805815"/>
                </a:lnTo>
                <a:lnTo>
                  <a:pt x="2184400" y="832485"/>
                </a:lnTo>
                <a:lnTo>
                  <a:pt x="2190750" y="859473"/>
                </a:lnTo>
                <a:lnTo>
                  <a:pt x="2196465" y="886143"/>
                </a:lnTo>
                <a:lnTo>
                  <a:pt x="2201863" y="913448"/>
                </a:lnTo>
                <a:lnTo>
                  <a:pt x="2206307" y="940753"/>
                </a:lnTo>
                <a:lnTo>
                  <a:pt x="2210435" y="968375"/>
                </a:lnTo>
                <a:lnTo>
                  <a:pt x="2213610" y="996315"/>
                </a:lnTo>
                <a:lnTo>
                  <a:pt x="2215833" y="1024255"/>
                </a:lnTo>
                <a:lnTo>
                  <a:pt x="2217737" y="1052830"/>
                </a:lnTo>
                <a:lnTo>
                  <a:pt x="2219007" y="1081088"/>
                </a:lnTo>
                <a:lnTo>
                  <a:pt x="2219325" y="1109980"/>
                </a:lnTo>
                <a:lnTo>
                  <a:pt x="2219007" y="1138238"/>
                </a:lnTo>
                <a:lnTo>
                  <a:pt x="2217737" y="1166813"/>
                </a:lnTo>
                <a:lnTo>
                  <a:pt x="2215833" y="1195388"/>
                </a:lnTo>
                <a:lnTo>
                  <a:pt x="2213610" y="1223328"/>
                </a:lnTo>
                <a:lnTo>
                  <a:pt x="2210435" y="1250950"/>
                </a:lnTo>
                <a:lnTo>
                  <a:pt x="2206307" y="1278573"/>
                </a:lnTo>
                <a:lnTo>
                  <a:pt x="2201863" y="1306195"/>
                </a:lnTo>
                <a:lnTo>
                  <a:pt x="2196465" y="1333500"/>
                </a:lnTo>
                <a:lnTo>
                  <a:pt x="2190750" y="1360488"/>
                </a:lnTo>
                <a:lnTo>
                  <a:pt x="2184400" y="1387158"/>
                </a:lnTo>
                <a:lnTo>
                  <a:pt x="2177097" y="1413510"/>
                </a:lnTo>
                <a:lnTo>
                  <a:pt x="2169160" y="1439545"/>
                </a:lnTo>
                <a:lnTo>
                  <a:pt x="2160905" y="1465898"/>
                </a:lnTo>
                <a:lnTo>
                  <a:pt x="2152015" y="1491298"/>
                </a:lnTo>
                <a:lnTo>
                  <a:pt x="2142173" y="1516380"/>
                </a:lnTo>
                <a:lnTo>
                  <a:pt x="2132013" y="1541463"/>
                </a:lnTo>
                <a:lnTo>
                  <a:pt x="2121217" y="1566545"/>
                </a:lnTo>
                <a:lnTo>
                  <a:pt x="2109787" y="1590675"/>
                </a:lnTo>
                <a:lnTo>
                  <a:pt x="2097723" y="1614805"/>
                </a:lnTo>
                <a:lnTo>
                  <a:pt x="2085023" y="1638618"/>
                </a:lnTo>
                <a:lnTo>
                  <a:pt x="2072005" y="1662113"/>
                </a:lnTo>
                <a:lnTo>
                  <a:pt x="2058670" y="1685290"/>
                </a:lnTo>
                <a:lnTo>
                  <a:pt x="2044383" y="1707833"/>
                </a:lnTo>
                <a:lnTo>
                  <a:pt x="2029777" y="1730058"/>
                </a:lnTo>
                <a:lnTo>
                  <a:pt x="2014537" y="1751965"/>
                </a:lnTo>
                <a:lnTo>
                  <a:pt x="1998663" y="1773555"/>
                </a:lnTo>
                <a:lnTo>
                  <a:pt x="1982470" y="1794828"/>
                </a:lnTo>
                <a:lnTo>
                  <a:pt x="1965643" y="1815465"/>
                </a:lnTo>
                <a:lnTo>
                  <a:pt x="1948815" y="1835785"/>
                </a:lnTo>
                <a:lnTo>
                  <a:pt x="1931035" y="1855788"/>
                </a:lnTo>
                <a:lnTo>
                  <a:pt x="1912937" y="1875473"/>
                </a:lnTo>
                <a:lnTo>
                  <a:pt x="1894205" y="1894205"/>
                </a:lnTo>
                <a:lnTo>
                  <a:pt x="1875473" y="1913255"/>
                </a:lnTo>
                <a:lnTo>
                  <a:pt x="1855787" y="1931353"/>
                </a:lnTo>
                <a:lnTo>
                  <a:pt x="1835785" y="1948815"/>
                </a:lnTo>
                <a:lnTo>
                  <a:pt x="1815465" y="1966278"/>
                </a:lnTo>
                <a:lnTo>
                  <a:pt x="1794510" y="1982788"/>
                </a:lnTo>
                <a:lnTo>
                  <a:pt x="1773555" y="1998980"/>
                </a:lnTo>
                <a:lnTo>
                  <a:pt x="1751965" y="2014538"/>
                </a:lnTo>
                <a:lnTo>
                  <a:pt x="1730057" y="2030095"/>
                </a:lnTo>
                <a:lnTo>
                  <a:pt x="1707833" y="2044700"/>
                </a:lnTo>
                <a:lnTo>
                  <a:pt x="1684973" y="2058670"/>
                </a:lnTo>
                <a:lnTo>
                  <a:pt x="1662113" y="2072323"/>
                </a:lnTo>
                <a:lnTo>
                  <a:pt x="1638617" y="2085340"/>
                </a:lnTo>
                <a:lnTo>
                  <a:pt x="1614805" y="2098040"/>
                </a:lnTo>
                <a:lnTo>
                  <a:pt x="1590675" y="2109788"/>
                </a:lnTo>
                <a:lnTo>
                  <a:pt x="1566227" y="2121535"/>
                </a:lnTo>
                <a:lnTo>
                  <a:pt x="1541463" y="2132330"/>
                </a:lnTo>
                <a:lnTo>
                  <a:pt x="1516380" y="2142490"/>
                </a:lnTo>
                <a:lnTo>
                  <a:pt x="1490980" y="2152333"/>
                </a:lnTo>
                <a:lnTo>
                  <a:pt x="1465580" y="2160905"/>
                </a:lnTo>
                <a:lnTo>
                  <a:pt x="1439545" y="2169478"/>
                </a:lnTo>
                <a:lnTo>
                  <a:pt x="1413510" y="2177098"/>
                </a:lnTo>
                <a:lnTo>
                  <a:pt x="1386840" y="2184400"/>
                </a:lnTo>
                <a:lnTo>
                  <a:pt x="1360487" y="2191068"/>
                </a:lnTo>
                <a:lnTo>
                  <a:pt x="1333183" y="2196783"/>
                </a:lnTo>
                <a:lnTo>
                  <a:pt x="1306195" y="2202180"/>
                </a:lnTo>
                <a:lnTo>
                  <a:pt x="1278573" y="2206625"/>
                </a:lnTo>
                <a:lnTo>
                  <a:pt x="1250950" y="2210753"/>
                </a:lnTo>
                <a:lnTo>
                  <a:pt x="1223010" y="2213610"/>
                </a:lnTo>
                <a:lnTo>
                  <a:pt x="1195070" y="2215833"/>
                </a:lnTo>
                <a:lnTo>
                  <a:pt x="1166495" y="2218055"/>
                </a:lnTo>
                <a:lnTo>
                  <a:pt x="1138237" y="2219008"/>
                </a:lnTo>
                <a:lnTo>
                  <a:pt x="1109345" y="2219325"/>
                </a:lnTo>
                <a:lnTo>
                  <a:pt x="1081087" y="2219008"/>
                </a:lnTo>
                <a:lnTo>
                  <a:pt x="1052513" y="2218055"/>
                </a:lnTo>
                <a:lnTo>
                  <a:pt x="1023937" y="2215833"/>
                </a:lnTo>
                <a:lnTo>
                  <a:pt x="995997" y="2213610"/>
                </a:lnTo>
                <a:lnTo>
                  <a:pt x="968375" y="2210753"/>
                </a:lnTo>
                <a:lnTo>
                  <a:pt x="940753" y="2206625"/>
                </a:lnTo>
                <a:lnTo>
                  <a:pt x="913130" y="2202180"/>
                </a:lnTo>
                <a:lnTo>
                  <a:pt x="886143" y="2196783"/>
                </a:lnTo>
                <a:lnTo>
                  <a:pt x="858837" y="2191068"/>
                </a:lnTo>
                <a:lnTo>
                  <a:pt x="832167" y="2184400"/>
                </a:lnTo>
                <a:lnTo>
                  <a:pt x="805815" y="2177098"/>
                </a:lnTo>
                <a:lnTo>
                  <a:pt x="779780" y="2169478"/>
                </a:lnTo>
                <a:lnTo>
                  <a:pt x="753427" y="2160905"/>
                </a:lnTo>
                <a:lnTo>
                  <a:pt x="728027" y="2152333"/>
                </a:lnTo>
                <a:lnTo>
                  <a:pt x="702627" y="2142490"/>
                </a:lnTo>
                <a:lnTo>
                  <a:pt x="677863" y="2132330"/>
                </a:lnTo>
                <a:lnTo>
                  <a:pt x="652780" y="2121535"/>
                </a:lnTo>
                <a:lnTo>
                  <a:pt x="628650" y="2109788"/>
                </a:lnTo>
                <a:lnTo>
                  <a:pt x="604520" y="2098040"/>
                </a:lnTo>
                <a:lnTo>
                  <a:pt x="580707" y="2085340"/>
                </a:lnTo>
                <a:lnTo>
                  <a:pt x="557213" y="2072323"/>
                </a:lnTo>
                <a:lnTo>
                  <a:pt x="534035" y="2058670"/>
                </a:lnTo>
                <a:lnTo>
                  <a:pt x="511493" y="2044700"/>
                </a:lnTo>
                <a:lnTo>
                  <a:pt x="488950" y="2030095"/>
                </a:lnTo>
                <a:lnTo>
                  <a:pt x="467043" y="2014538"/>
                </a:lnTo>
                <a:lnTo>
                  <a:pt x="445770" y="1998980"/>
                </a:lnTo>
                <a:lnTo>
                  <a:pt x="424497" y="1982788"/>
                </a:lnTo>
                <a:lnTo>
                  <a:pt x="403860" y="1966278"/>
                </a:lnTo>
                <a:lnTo>
                  <a:pt x="383540" y="1948815"/>
                </a:lnTo>
                <a:lnTo>
                  <a:pt x="363537" y="1931353"/>
                </a:lnTo>
                <a:lnTo>
                  <a:pt x="344170" y="1913255"/>
                </a:lnTo>
                <a:lnTo>
                  <a:pt x="325120" y="1894205"/>
                </a:lnTo>
                <a:lnTo>
                  <a:pt x="306387" y="1875473"/>
                </a:lnTo>
                <a:lnTo>
                  <a:pt x="287973" y="1855788"/>
                </a:lnTo>
                <a:lnTo>
                  <a:pt x="270510" y="1835785"/>
                </a:lnTo>
                <a:lnTo>
                  <a:pt x="253365" y="1815465"/>
                </a:lnTo>
                <a:lnTo>
                  <a:pt x="236537" y="1794828"/>
                </a:lnTo>
                <a:lnTo>
                  <a:pt x="220345" y="1773555"/>
                </a:lnTo>
                <a:lnTo>
                  <a:pt x="204787" y="1751965"/>
                </a:lnTo>
                <a:lnTo>
                  <a:pt x="189230" y="1730058"/>
                </a:lnTo>
                <a:lnTo>
                  <a:pt x="174625" y="1707833"/>
                </a:lnTo>
                <a:lnTo>
                  <a:pt x="160655" y="1685290"/>
                </a:lnTo>
                <a:lnTo>
                  <a:pt x="147003" y="1662113"/>
                </a:lnTo>
                <a:lnTo>
                  <a:pt x="133985" y="1638618"/>
                </a:lnTo>
                <a:lnTo>
                  <a:pt x="121285" y="1614805"/>
                </a:lnTo>
                <a:lnTo>
                  <a:pt x="109537" y="1590675"/>
                </a:lnTo>
                <a:lnTo>
                  <a:pt x="97790" y="1566545"/>
                </a:lnTo>
                <a:lnTo>
                  <a:pt x="86995" y="1541463"/>
                </a:lnTo>
                <a:lnTo>
                  <a:pt x="77153" y="1516380"/>
                </a:lnTo>
                <a:lnTo>
                  <a:pt x="67627" y="1491298"/>
                </a:lnTo>
                <a:lnTo>
                  <a:pt x="58420" y="1465898"/>
                </a:lnTo>
                <a:lnTo>
                  <a:pt x="49847" y="1439545"/>
                </a:lnTo>
                <a:lnTo>
                  <a:pt x="42227" y="1413510"/>
                </a:lnTo>
                <a:lnTo>
                  <a:pt x="34925" y="1387158"/>
                </a:lnTo>
                <a:lnTo>
                  <a:pt x="28257" y="1360488"/>
                </a:lnTo>
                <a:lnTo>
                  <a:pt x="22543" y="1333500"/>
                </a:lnTo>
                <a:lnTo>
                  <a:pt x="17145" y="1306195"/>
                </a:lnTo>
                <a:lnTo>
                  <a:pt x="13017" y="1278573"/>
                </a:lnTo>
                <a:lnTo>
                  <a:pt x="9207" y="1250950"/>
                </a:lnTo>
                <a:lnTo>
                  <a:pt x="5715" y="1223328"/>
                </a:lnTo>
                <a:lnTo>
                  <a:pt x="3175" y="1195388"/>
                </a:lnTo>
                <a:lnTo>
                  <a:pt x="1270" y="1166813"/>
                </a:lnTo>
                <a:lnTo>
                  <a:pt x="317" y="1138238"/>
                </a:lnTo>
                <a:lnTo>
                  <a:pt x="0" y="1109980"/>
                </a:lnTo>
                <a:lnTo>
                  <a:pt x="317" y="1081088"/>
                </a:lnTo>
                <a:lnTo>
                  <a:pt x="1270" y="1052830"/>
                </a:lnTo>
                <a:lnTo>
                  <a:pt x="3175" y="1024255"/>
                </a:lnTo>
                <a:lnTo>
                  <a:pt x="5715" y="996315"/>
                </a:lnTo>
                <a:lnTo>
                  <a:pt x="9207" y="968375"/>
                </a:lnTo>
                <a:lnTo>
                  <a:pt x="13017" y="940753"/>
                </a:lnTo>
                <a:lnTo>
                  <a:pt x="17145" y="913448"/>
                </a:lnTo>
                <a:lnTo>
                  <a:pt x="22543" y="886143"/>
                </a:lnTo>
                <a:lnTo>
                  <a:pt x="28257" y="859473"/>
                </a:lnTo>
                <a:lnTo>
                  <a:pt x="34925" y="832485"/>
                </a:lnTo>
                <a:lnTo>
                  <a:pt x="42227" y="805815"/>
                </a:lnTo>
                <a:lnTo>
                  <a:pt x="49847" y="779780"/>
                </a:lnTo>
                <a:lnTo>
                  <a:pt x="58420" y="754063"/>
                </a:lnTo>
                <a:lnTo>
                  <a:pt x="67627" y="728345"/>
                </a:lnTo>
                <a:lnTo>
                  <a:pt x="77153" y="702945"/>
                </a:lnTo>
                <a:lnTo>
                  <a:pt x="86995" y="677863"/>
                </a:lnTo>
                <a:lnTo>
                  <a:pt x="97790" y="653098"/>
                </a:lnTo>
                <a:lnTo>
                  <a:pt x="109537" y="628650"/>
                </a:lnTo>
                <a:lnTo>
                  <a:pt x="121285" y="604520"/>
                </a:lnTo>
                <a:lnTo>
                  <a:pt x="133985" y="580708"/>
                </a:lnTo>
                <a:lnTo>
                  <a:pt x="147003" y="557213"/>
                </a:lnTo>
                <a:lnTo>
                  <a:pt x="160655" y="534353"/>
                </a:lnTo>
                <a:lnTo>
                  <a:pt x="174625" y="511493"/>
                </a:lnTo>
                <a:lnTo>
                  <a:pt x="189230" y="489268"/>
                </a:lnTo>
                <a:lnTo>
                  <a:pt x="204787" y="467360"/>
                </a:lnTo>
                <a:lnTo>
                  <a:pt x="220345" y="445770"/>
                </a:lnTo>
                <a:lnTo>
                  <a:pt x="236537" y="424815"/>
                </a:lnTo>
                <a:lnTo>
                  <a:pt x="253365" y="403860"/>
                </a:lnTo>
                <a:lnTo>
                  <a:pt x="270510" y="383540"/>
                </a:lnTo>
                <a:lnTo>
                  <a:pt x="287973" y="363538"/>
                </a:lnTo>
                <a:lnTo>
                  <a:pt x="306387" y="344488"/>
                </a:lnTo>
                <a:lnTo>
                  <a:pt x="325120" y="325120"/>
                </a:lnTo>
                <a:lnTo>
                  <a:pt x="344170" y="306705"/>
                </a:lnTo>
                <a:lnTo>
                  <a:pt x="363537" y="288290"/>
                </a:lnTo>
                <a:lnTo>
                  <a:pt x="383540" y="270510"/>
                </a:lnTo>
                <a:lnTo>
                  <a:pt x="403860" y="253683"/>
                </a:lnTo>
                <a:lnTo>
                  <a:pt x="424497" y="236855"/>
                </a:lnTo>
                <a:lnTo>
                  <a:pt x="445770" y="220663"/>
                </a:lnTo>
                <a:lnTo>
                  <a:pt x="467043" y="204788"/>
                </a:lnTo>
                <a:lnTo>
                  <a:pt x="488950" y="189865"/>
                </a:lnTo>
                <a:lnTo>
                  <a:pt x="511493" y="174943"/>
                </a:lnTo>
                <a:lnTo>
                  <a:pt x="534035" y="160655"/>
                </a:lnTo>
                <a:lnTo>
                  <a:pt x="557213" y="147320"/>
                </a:lnTo>
                <a:lnTo>
                  <a:pt x="580707" y="134303"/>
                </a:lnTo>
                <a:lnTo>
                  <a:pt x="604520" y="121603"/>
                </a:lnTo>
                <a:lnTo>
                  <a:pt x="628650" y="109538"/>
                </a:lnTo>
                <a:lnTo>
                  <a:pt x="652780" y="98108"/>
                </a:lnTo>
                <a:lnTo>
                  <a:pt x="677863" y="87313"/>
                </a:lnTo>
                <a:lnTo>
                  <a:pt x="702627" y="77153"/>
                </a:lnTo>
                <a:lnTo>
                  <a:pt x="728027" y="67628"/>
                </a:lnTo>
                <a:lnTo>
                  <a:pt x="753427" y="58420"/>
                </a:lnTo>
                <a:lnTo>
                  <a:pt x="779780" y="50165"/>
                </a:lnTo>
                <a:lnTo>
                  <a:pt x="805815" y="42228"/>
                </a:lnTo>
                <a:lnTo>
                  <a:pt x="832167" y="34925"/>
                </a:lnTo>
                <a:lnTo>
                  <a:pt x="858837" y="28575"/>
                </a:lnTo>
                <a:lnTo>
                  <a:pt x="886143" y="22860"/>
                </a:lnTo>
                <a:lnTo>
                  <a:pt x="913130" y="17780"/>
                </a:lnTo>
                <a:lnTo>
                  <a:pt x="940753" y="13018"/>
                </a:lnTo>
                <a:lnTo>
                  <a:pt x="968375" y="9208"/>
                </a:lnTo>
                <a:lnTo>
                  <a:pt x="995997" y="5715"/>
                </a:lnTo>
                <a:lnTo>
                  <a:pt x="1023937" y="3493"/>
                </a:lnTo>
                <a:lnTo>
                  <a:pt x="1052513" y="1588"/>
                </a:lnTo>
                <a:lnTo>
                  <a:pt x="1081087" y="318"/>
                </a:lnTo>
                <a:lnTo>
                  <a:pt x="1109345" y="0"/>
                </a:lnTo>
                <a:close/>
              </a:path>
            </a:pathLst>
          </a:custGeom>
          <a:solidFill>
            <a:srgbClr val="1F74AD"/>
          </a:solidFill>
          <a:ln>
            <a:solidFill>
              <a:srgbClr val="1F74AD"/>
            </a:solidFill>
          </a:ln>
        </p:spPr>
        <p:txBody>
          <a:bodyPr anchor="ctr">
            <a:normAutofit/>
            <a:scene3d>
              <a:camera prst="orthographicFront"/>
              <a:lightRig rig="threePt" dir="t"/>
            </a:scene3d>
            <a:sp3d>
              <a:contourClr>
                <a:srgbClr val="FFFFFF"/>
              </a:contourClr>
            </a:sp3d>
          </a:bodyPr>
          <a:lstStyle/>
          <a:p>
            <a:pPr algn="ctr"/>
            <a:endParaRPr lang="zh-CN" altLang="en-US">
              <a:solidFill>
                <a:srgbClr val="FFFFFF"/>
              </a:solidFill>
              <a:latin typeface="微软雅黑" panose="020B0503020204020204" charset="-122"/>
              <a:ea typeface="微软雅黑" panose="020B0503020204020204" charset="-122"/>
              <a:sym typeface="Arial" panose="02080604020202020204" pitchFamily="34" charset="0"/>
            </a:endParaRPr>
          </a:p>
        </p:txBody>
      </p:sp>
      <p:sp>
        <p:nvSpPr>
          <p:cNvPr id="62" name="圆角矩形 5"/>
          <p:cNvSpPr/>
          <p:nvPr>
            <p:custDataLst>
              <p:tags r:id="rId14"/>
            </p:custDataLst>
          </p:nvPr>
        </p:nvSpPr>
        <p:spPr>
          <a:xfrm>
            <a:off x="8007552" y="2134365"/>
            <a:ext cx="2256761" cy="651249"/>
          </a:xfrm>
          <a:prstGeom prst="roundRect">
            <a:avLst>
              <a:gd name="adj" fmla="val 50000"/>
            </a:avLst>
          </a:prstGeom>
          <a:solidFill>
            <a:sysClr val="window" lastClr="FFFFFF"/>
          </a:solidFill>
          <a:ln w="38100">
            <a:solidFill>
              <a:srgbClr val="3498DB"/>
            </a:solidFill>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a:bodyPr>
          <a:lstStyle/>
          <a:p>
            <a:pPr algn="r">
              <a:lnSpc>
                <a:spcPct val="120000"/>
              </a:lnSpc>
            </a:pPr>
            <a:endParaRPr lang="zh-CN" altLang="en-US" sz="2000" b="1" kern="0" spc="300" dirty="0">
              <a:solidFill>
                <a:srgbClr val="000000"/>
              </a:solidFill>
              <a:latin typeface="微软雅黑" panose="020B0503020204020204" charset="-122"/>
              <a:ea typeface="微软雅黑" panose="020B0503020204020204" charset="-122"/>
            </a:endParaRPr>
          </a:p>
        </p:txBody>
      </p:sp>
      <p:sp>
        <p:nvSpPr>
          <p:cNvPr id="63" name="椭圆 62"/>
          <p:cNvSpPr/>
          <p:nvPr>
            <p:custDataLst>
              <p:tags r:id="rId15"/>
            </p:custDataLst>
          </p:nvPr>
        </p:nvSpPr>
        <p:spPr>
          <a:xfrm>
            <a:off x="8007699" y="2148336"/>
            <a:ext cx="651249" cy="651249"/>
          </a:xfrm>
          <a:prstGeom prst="ellipse">
            <a:avLst/>
          </a:prstGeom>
          <a:solidFill>
            <a:sysClr val="window" lastClr="FFFFFF"/>
          </a:solidFill>
          <a:ln w="38100">
            <a:solidFill>
              <a:srgbClr val="3498DB"/>
            </a:solidFill>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a:bodyPr>
          <a:lstStyle/>
          <a:p>
            <a:pPr algn="ctr"/>
            <a:endParaRPr lang="zh-CN" altLang="en-US" dirty="0">
              <a:latin typeface="微软雅黑" panose="020B0503020204020204" charset="-122"/>
              <a:ea typeface="微软雅黑" panose="020B0503020204020204" charset="-122"/>
              <a:sym typeface="Arial" panose="02080604020202020204" pitchFamily="34" charset="0"/>
            </a:endParaRPr>
          </a:p>
        </p:txBody>
      </p:sp>
      <p:sp>
        <p:nvSpPr>
          <p:cNvPr id="64" name="KSO_Shape"/>
          <p:cNvSpPr/>
          <p:nvPr>
            <p:custDataLst>
              <p:tags r:id="rId16"/>
            </p:custDataLst>
          </p:nvPr>
        </p:nvSpPr>
        <p:spPr bwMode="auto">
          <a:xfrm>
            <a:off x="8150881" y="2310202"/>
            <a:ext cx="363614" cy="346299"/>
          </a:xfrm>
          <a:custGeom>
            <a:avLst/>
            <a:gdLst>
              <a:gd name="T0" fmla="*/ 1657163 w 8032"/>
              <a:gd name="T1" fmla="*/ 1166044 h 7642"/>
              <a:gd name="T2" fmla="*/ 1800397 w 8032"/>
              <a:gd name="T3" fmla="*/ 1166044 h 7642"/>
              <a:gd name="T4" fmla="*/ 1800397 w 8032"/>
              <a:gd name="T5" fmla="*/ 1498463 h 7642"/>
              <a:gd name="T6" fmla="*/ 1657163 w 8032"/>
              <a:gd name="T7" fmla="*/ 1498463 h 7642"/>
              <a:gd name="T8" fmla="*/ 1657163 w 8032"/>
              <a:gd name="T9" fmla="*/ 1712977 h 7642"/>
              <a:gd name="T10" fmla="*/ 0 w 8032"/>
              <a:gd name="T11" fmla="*/ 1712977 h 7642"/>
              <a:gd name="T12" fmla="*/ 0 w 8032"/>
              <a:gd name="T13" fmla="*/ 1020793 h 7642"/>
              <a:gd name="T14" fmla="*/ 286692 w 8032"/>
              <a:gd name="T15" fmla="*/ 1020793 h 7642"/>
              <a:gd name="T16" fmla="*/ 286692 w 8032"/>
              <a:gd name="T17" fmla="*/ 0 h 7642"/>
              <a:gd name="T18" fmla="*/ 1004430 w 8032"/>
              <a:gd name="T19" fmla="*/ 0 h 7642"/>
              <a:gd name="T20" fmla="*/ 1372713 w 8032"/>
              <a:gd name="T21" fmla="*/ 356627 h 7642"/>
              <a:gd name="T22" fmla="*/ 1372713 w 8032"/>
              <a:gd name="T23" fmla="*/ 1020793 h 7642"/>
              <a:gd name="T24" fmla="*/ 1657163 w 8032"/>
              <a:gd name="T25" fmla="*/ 1020793 h 7642"/>
              <a:gd name="T26" fmla="*/ 1657163 w 8032"/>
              <a:gd name="T27" fmla="*/ 1166044 h 7642"/>
              <a:gd name="T28" fmla="*/ 1583641 w 8032"/>
              <a:gd name="T29" fmla="*/ 1660525 h 7642"/>
              <a:gd name="T30" fmla="*/ 1583641 w 8032"/>
              <a:gd name="T31" fmla="*/ 1076383 h 7642"/>
              <a:gd name="T32" fmla="*/ 1377420 w 8032"/>
              <a:gd name="T33" fmla="*/ 1076383 h 7642"/>
              <a:gd name="T34" fmla="*/ 1377420 w 8032"/>
              <a:gd name="T35" fmla="*/ 1293363 h 7642"/>
              <a:gd name="T36" fmla="*/ 276157 w 8032"/>
              <a:gd name="T37" fmla="*/ 1293363 h 7642"/>
              <a:gd name="T38" fmla="*/ 276157 w 8032"/>
              <a:gd name="T39" fmla="*/ 1076383 h 7642"/>
              <a:gd name="T40" fmla="*/ 69936 w 8032"/>
              <a:gd name="T41" fmla="*/ 1076383 h 7642"/>
              <a:gd name="T42" fmla="*/ 69936 w 8032"/>
              <a:gd name="T43" fmla="*/ 1660525 h 7642"/>
              <a:gd name="T44" fmla="*/ 1583641 w 8032"/>
              <a:gd name="T45" fmla="*/ 1660525 h 7642"/>
              <a:gd name="T46" fmla="*/ 360438 w 8032"/>
              <a:gd name="T47" fmla="*/ 55590 h 7642"/>
              <a:gd name="T48" fmla="*/ 360438 w 8032"/>
              <a:gd name="T49" fmla="*/ 1227013 h 7642"/>
              <a:gd name="T50" fmla="*/ 1296949 w 8032"/>
              <a:gd name="T51" fmla="*/ 1227013 h 7642"/>
              <a:gd name="T52" fmla="*/ 1296949 w 8032"/>
              <a:gd name="T53" fmla="*/ 416028 h 7642"/>
              <a:gd name="T54" fmla="*/ 933373 w 8032"/>
              <a:gd name="T55" fmla="*/ 416028 h 7642"/>
              <a:gd name="T56" fmla="*/ 933373 w 8032"/>
              <a:gd name="T57" fmla="*/ 55590 h 7642"/>
              <a:gd name="T58" fmla="*/ 360438 w 8032"/>
              <a:gd name="T59" fmla="*/ 55590 h 7642"/>
              <a:gd name="T60" fmla="*/ 1013844 w 8032"/>
              <a:gd name="T61" fmla="*/ 90558 h 7642"/>
              <a:gd name="T62" fmla="*/ 1013844 w 8032"/>
              <a:gd name="T63" fmla="*/ 356627 h 7642"/>
              <a:gd name="T64" fmla="*/ 1278345 w 8032"/>
              <a:gd name="T65" fmla="*/ 356627 h 7642"/>
              <a:gd name="T66" fmla="*/ 1013844 w 8032"/>
              <a:gd name="T67" fmla="*/ 90558 h 7642"/>
              <a:gd name="T68" fmla="*/ 1727099 w 8032"/>
              <a:gd name="T69" fmla="*/ 1444218 h 7642"/>
              <a:gd name="T70" fmla="*/ 1727099 w 8032"/>
              <a:gd name="T71" fmla="*/ 1218047 h 7642"/>
              <a:gd name="T72" fmla="*/ 1667923 w 8032"/>
              <a:gd name="T73" fmla="*/ 1218047 h 7642"/>
              <a:gd name="T74" fmla="*/ 1667923 w 8032"/>
              <a:gd name="T75" fmla="*/ 1444218 h 7642"/>
              <a:gd name="T76" fmla="*/ 1727099 w 8032"/>
              <a:gd name="T77" fmla="*/ 1444218 h 764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8032" h="7642">
                <a:moveTo>
                  <a:pt x="7393" y="5202"/>
                </a:moveTo>
                <a:lnTo>
                  <a:pt x="8032" y="5202"/>
                </a:lnTo>
                <a:lnTo>
                  <a:pt x="8032" y="6685"/>
                </a:lnTo>
                <a:lnTo>
                  <a:pt x="7393" y="6685"/>
                </a:lnTo>
                <a:lnTo>
                  <a:pt x="7393" y="7642"/>
                </a:lnTo>
                <a:lnTo>
                  <a:pt x="0" y="7642"/>
                </a:lnTo>
                <a:lnTo>
                  <a:pt x="0" y="4554"/>
                </a:lnTo>
                <a:lnTo>
                  <a:pt x="1279" y="4554"/>
                </a:lnTo>
                <a:lnTo>
                  <a:pt x="1279" y="0"/>
                </a:lnTo>
                <a:lnTo>
                  <a:pt x="4481" y="0"/>
                </a:lnTo>
                <a:lnTo>
                  <a:pt x="6124" y="1591"/>
                </a:lnTo>
                <a:lnTo>
                  <a:pt x="6124" y="4554"/>
                </a:lnTo>
                <a:lnTo>
                  <a:pt x="7393" y="4554"/>
                </a:lnTo>
                <a:lnTo>
                  <a:pt x="7393" y="5202"/>
                </a:lnTo>
                <a:close/>
                <a:moveTo>
                  <a:pt x="7065" y="7408"/>
                </a:moveTo>
                <a:lnTo>
                  <a:pt x="7065" y="4802"/>
                </a:lnTo>
                <a:lnTo>
                  <a:pt x="6145" y="4802"/>
                </a:lnTo>
                <a:lnTo>
                  <a:pt x="6145" y="5770"/>
                </a:lnTo>
                <a:lnTo>
                  <a:pt x="1232" y="5770"/>
                </a:lnTo>
                <a:lnTo>
                  <a:pt x="1232" y="4802"/>
                </a:lnTo>
                <a:lnTo>
                  <a:pt x="312" y="4802"/>
                </a:lnTo>
                <a:lnTo>
                  <a:pt x="312" y="7408"/>
                </a:lnTo>
                <a:lnTo>
                  <a:pt x="7065" y="7408"/>
                </a:lnTo>
                <a:close/>
                <a:moveTo>
                  <a:pt x="1608" y="248"/>
                </a:moveTo>
                <a:lnTo>
                  <a:pt x="1608" y="5474"/>
                </a:lnTo>
                <a:lnTo>
                  <a:pt x="5786" y="5474"/>
                </a:lnTo>
                <a:lnTo>
                  <a:pt x="5786" y="1856"/>
                </a:lnTo>
                <a:lnTo>
                  <a:pt x="4164" y="1856"/>
                </a:lnTo>
                <a:lnTo>
                  <a:pt x="4164" y="248"/>
                </a:lnTo>
                <a:lnTo>
                  <a:pt x="1608" y="248"/>
                </a:lnTo>
                <a:close/>
                <a:moveTo>
                  <a:pt x="4523" y="404"/>
                </a:moveTo>
                <a:lnTo>
                  <a:pt x="4523" y="1591"/>
                </a:lnTo>
                <a:lnTo>
                  <a:pt x="5703" y="1591"/>
                </a:lnTo>
                <a:lnTo>
                  <a:pt x="4523" y="404"/>
                </a:lnTo>
                <a:close/>
                <a:moveTo>
                  <a:pt x="7705" y="6443"/>
                </a:moveTo>
                <a:lnTo>
                  <a:pt x="7705" y="5434"/>
                </a:lnTo>
                <a:lnTo>
                  <a:pt x="7441" y="5434"/>
                </a:lnTo>
                <a:lnTo>
                  <a:pt x="7441" y="6443"/>
                </a:lnTo>
                <a:lnTo>
                  <a:pt x="7705" y="6443"/>
                </a:lnTo>
                <a:close/>
              </a:path>
            </a:pathLst>
          </a:custGeom>
          <a:solidFill>
            <a:srgbClr val="3498DB"/>
          </a:solidFill>
          <a:ln>
            <a:solidFill>
              <a:srgbClr val="3498DB"/>
            </a:solidFill>
          </a:ln>
        </p:spPr>
        <p:txBody>
          <a:bodyPr anchor="ctr" anchorCtr="1">
            <a:normAutofit fontScale="97500" lnSpcReduction="10000"/>
          </a:bodyPr>
          <a:lstStyle/>
          <a:p>
            <a:endParaRPr lang="zh-CN" altLang="en-US">
              <a:latin typeface="微软雅黑" panose="020B0503020204020204" charset="-122"/>
              <a:ea typeface="微软雅黑" panose="020B0503020204020204" charset="-122"/>
              <a:sym typeface="Arial" panose="02080604020202020204" pitchFamily="34" charset="0"/>
            </a:endParaRPr>
          </a:p>
        </p:txBody>
      </p:sp>
      <p:sp>
        <p:nvSpPr>
          <p:cNvPr id="34" name="文本框 33"/>
          <p:cNvSpPr txBox="1"/>
          <p:nvPr>
            <p:custDataLst>
              <p:tags r:id="rId17"/>
            </p:custDataLst>
          </p:nvPr>
        </p:nvSpPr>
        <p:spPr>
          <a:xfrm>
            <a:off x="2041412" y="2161210"/>
            <a:ext cx="1310241" cy="608949"/>
          </a:xfrm>
          <a:prstGeom prst="rect">
            <a:avLst/>
          </a:prstGeom>
          <a:noFill/>
        </p:spPr>
        <p:txBody>
          <a:bodyPr wrap="square" rtlCol="0" anchor="ctr" anchorCtr="0">
            <a:normAutofit/>
          </a:bodyPr>
          <a:lstStyle/>
          <a:p>
            <a:pPr algn="ctr">
              <a:lnSpc>
                <a:spcPct val="120000"/>
              </a:lnSpc>
            </a:pPr>
            <a:r>
              <a:rPr lang="zh-CN" altLang="en-US" b="1" kern="0" spc="300">
                <a:latin typeface="微软雅黑" panose="020B0503020204020204" charset="-122"/>
                <a:ea typeface="微软雅黑" panose="020B0503020204020204" charset="-122"/>
              </a:rPr>
              <a:t>适用范围</a:t>
            </a:r>
            <a:endParaRPr lang="zh-CN" altLang="en-US" b="1" kern="0" spc="300">
              <a:latin typeface="微软雅黑" panose="020B0503020204020204" charset="-122"/>
              <a:ea typeface="微软雅黑" panose="020B0503020204020204" charset="-122"/>
            </a:endParaRPr>
          </a:p>
        </p:txBody>
      </p:sp>
      <p:sp>
        <p:nvSpPr>
          <p:cNvPr id="37" name="文本框 36"/>
          <p:cNvSpPr txBox="1"/>
          <p:nvPr>
            <p:custDataLst>
              <p:tags r:id="rId18"/>
            </p:custDataLst>
          </p:nvPr>
        </p:nvSpPr>
        <p:spPr>
          <a:xfrm>
            <a:off x="8753160" y="2161210"/>
            <a:ext cx="1310241" cy="608949"/>
          </a:xfrm>
          <a:prstGeom prst="rect">
            <a:avLst/>
          </a:prstGeom>
          <a:noFill/>
        </p:spPr>
        <p:txBody>
          <a:bodyPr wrap="square" rtlCol="0" anchor="ctr" anchorCtr="0">
            <a:normAutofit/>
          </a:bodyPr>
          <a:lstStyle/>
          <a:p>
            <a:pPr algn="ctr">
              <a:lnSpc>
                <a:spcPct val="120000"/>
              </a:lnSpc>
            </a:pPr>
            <a:r>
              <a:rPr lang="zh-CN" altLang="en-US" b="1" kern="0" spc="300">
                <a:latin typeface="微软雅黑" panose="020B0503020204020204" charset="-122"/>
                <a:ea typeface="微软雅黑" panose="020B0503020204020204" charset="-122"/>
              </a:rPr>
              <a:t>适用限制</a:t>
            </a:r>
            <a:endParaRPr lang="zh-CN" altLang="en-US" b="1" kern="0" spc="300">
              <a:latin typeface="微软雅黑" panose="020B0503020204020204" charset="-122"/>
              <a:ea typeface="微软雅黑" panose="020B0503020204020204" charset="-122"/>
            </a:endParaRPr>
          </a:p>
        </p:txBody>
      </p:sp>
      <p:sp>
        <p:nvSpPr>
          <p:cNvPr id="2" name="标题 1"/>
          <p:cNvSpPr>
            <a:spLocks noGrp="1"/>
          </p:cNvSpPr>
          <p:nvPr/>
        </p:nvSpPr>
        <p:spPr>
          <a:xfrm>
            <a:off x="252730" y="321945"/>
            <a:ext cx="8409940" cy="854075"/>
          </a:xfrm>
          <a:prstGeom prst="rect">
            <a:avLst/>
          </a:prstGeom>
        </p:spPr>
        <p:txBody>
          <a:bodyPr vert="horz" wrap="square" lIns="91440" tIns="45720" rIns="91440" bIns="4572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l">
              <a:buClrTx/>
              <a:buSzTx/>
              <a:buFontTx/>
            </a:pPr>
            <a:r>
              <a:rPr lang="zh-CN" altLang="en-US" sz="2800" b="0">
                <a:solidFill>
                  <a:schemeClr val="accent1"/>
                </a:solidFill>
                <a:latin typeface="微软雅黑" panose="020B0503020204020204" charset="-122"/>
                <a:ea typeface="微软雅黑" panose="020B0503020204020204" charset="-122"/>
                <a:sym typeface="+mn-ea"/>
              </a:rPr>
              <a:t>三、适用范围及</a:t>
            </a:r>
            <a:r>
              <a:rPr lang="zh-CN" altLang="en-US" sz="2800">
                <a:solidFill>
                  <a:schemeClr val="accent1"/>
                </a:solidFill>
                <a:latin typeface="微软雅黑" panose="020B0503020204020204" charset="-122"/>
                <a:ea typeface="微软雅黑" panose="020B0503020204020204" charset="-122"/>
                <a:sym typeface="+mn-ea"/>
              </a:rPr>
              <a:t>限制</a:t>
            </a:r>
            <a:endParaRPr lang="zh-CN" altLang="en-US" sz="2800" b="0">
              <a:solidFill>
                <a:schemeClr val="accent1"/>
              </a:solidFill>
              <a:latin typeface="微软雅黑" panose="020B0503020204020204" charset="-122"/>
              <a:ea typeface="微软雅黑" panose="020B0503020204020204" charset="-122"/>
              <a:sym typeface="+mn-ea"/>
            </a:endParaRPr>
          </a:p>
        </p:txBody>
      </p:sp>
      <p:sp>
        <p:nvSpPr>
          <p:cNvPr id="20" name="文本框 19"/>
          <p:cNvSpPr txBox="1"/>
          <p:nvPr>
            <p:custDataLst>
              <p:tags r:id="rId19"/>
            </p:custDataLst>
          </p:nvPr>
        </p:nvSpPr>
        <p:spPr>
          <a:xfrm>
            <a:off x="6933460" y="3216910"/>
            <a:ext cx="3601703" cy="2958465"/>
          </a:xfrm>
          <a:prstGeom prst="rect">
            <a:avLst/>
          </a:prstGeom>
          <a:noFill/>
        </p:spPr>
        <p:txBody>
          <a:bodyPr wrap="square" rtlCol="0">
            <a:normAutofit/>
          </a:bodyPr>
          <a:lstStyle/>
          <a:p>
            <a:pPr marL="171450" indent="-171450" algn="l">
              <a:lnSpc>
                <a:spcPct val="150000"/>
              </a:lnSpc>
              <a:buClrTx/>
              <a:buSzPct val="60000"/>
              <a:buFont typeface="Wingdings" panose="05000000000000000000" charset="0"/>
              <a:buChar char="l"/>
            </a:pPr>
            <a:r>
              <a:rPr lang="zh-CN" altLang="en-US" sz="1400" kern="0" spc="150">
                <a:latin typeface="华文宋体" panose="02010600040101010101" charset="-122"/>
                <a:ea typeface="华文宋体" panose="02010600040101010101" charset="-122"/>
                <a:cs typeface="华文宋体" panose="02010600040101010101" charset="-122"/>
              </a:rPr>
              <a:t>涉及保密、军用、应急抢险、临时建筑以及建筑面积在</a:t>
            </a:r>
            <a:r>
              <a:rPr lang="en-US" altLang="zh-CN" sz="1400" kern="0" spc="150">
                <a:latin typeface="华文宋体" panose="02010600040101010101" charset="-122"/>
                <a:ea typeface="华文宋体" panose="02010600040101010101" charset="-122"/>
                <a:cs typeface="华文宋体" panose="02010600040101010101" charset="-122"/>
              </a:rPr>
              <a:t>500</a:t>
            </a:r>
            <a:r>
              <a:rPr lang="zh-CN" altLang="en-US" sz="1400" kern="0" spc="150">
                <a:latin typeface="华文宋体" panose="02010600040101010101" charset="-122"/>
                <a:ea typeface="华文宋体" panose="02010600040101010101" charset="-122"/>
                <a:cs typeface="华文宋体" panose="02010600040101010101" charset="-122"/>
              </a:rPr>
              <a:t>平方米以下小型房屋等工程的拆除及建筑废弃物综合利用管理不适用本办法。</a:t>
            </a:r>
            <a:endParaRPr lang="zh-CN" altLang="en-US" sz="1400" kern="0" spc="150">
              <a:latin typeface="华文宋体" panose="02010600040101010101" charset="-122"/>
              <a:ea typeface="华文宋体" panose="02010600040101010101" charset="-122"/>
              <a:cs typeface="华文宋体" panose="02010600040101010101" charset="-122"/>
            </a:endParaRPr>
          </a:p>
        </p:txBody>
      </p:sp>
    </p:spTree>
    <p:custDataLst>
      <p:tags r:id="rId20"/>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7" name="图片 6" descr="1 (11)"/>
          <p:cNvPicPr>
            <a:picLocks noChangeAspect="1"/>
          </p:cNvPicPr>
          <p:nvPr>
            <p:custDataLst>
              <p:tags r:id="rId1"/>
            </p:custDataLst>
          </p:nvPr>
        </p:nvPicPr>
        <p:blipFill>
          <a:blip r:embed="rId2"/>
          <a:stretch>
            <a:fillRect/>
          </a:stretch>
        </p:blipFill>
        <p:spPr>
          <a:xfrm>
            <a:off x="0" y="6137910"/>
            <a:ext cx="720090" cy="720090"/>
          </a:xfrm>
          <a:prstGeom prst="rect">
            <a:avLst/>
          </a:prstGeom>
        </p:spPr>
      </p:pic>
      <p:pic>
        <p:nvPicPr>
          <p:cNvPr id="6" name="图片 5" descr="1 (12)"/>
          <p:cNvPicPr>
            <a:picLocks noChangeAspect="1"/>
          </p:cNvPicPr>
          <p:nvPr>
            <p:custDataLst>
              <p:tags r:id="rId3"/>
            </p:custDataLst>
          </p:nvPr>
        </p:nvPicPr>
        <p:blipFill>
          <a:blip r:embed="rId4"/>
          <a:stretch>
            <a:fillRect/>
          </a:stretch>
        </p:blipFill>
        <p:spPr>
          <a:xfrm>
            <a:off x="11471910" y="0"/>
            <a:ext cx="720090" cy="720090"/>
          </a:xfrm>
          <a:prstGeom prst="rect">
            <a:avLst/>
          </a:prstGeom>
        </p:spPr>
      </p:pic>
      <p:grpSp>
        <p:nvGrpSpPr>
          <p:cNvPr id="47" name="组合 46"/>
          <p:cNvGrpSpPr/>
          <p:nvPr>
            <p:custDataLst>
              <p:tags r:id="rId5"/>
            </p:custDataLst>
          </p:nvPr>
        </p:nvGrpSpPr>
        <p:grpSpPr>
          <a:xfrm>
            <a:off x="1831776" y="1346599"/>
            <a:ext cx="4264223" cy="1223646"/>
            <a:chOff x="958312" y="1016642"/>
            <a:chExt cx="4694194" cy="1453647"/>
          </a:xfrm>
        </p:grpSpPr>
        <p:sp>
          <p:nvSpPr>
            <p:cNvPr id="28" name="TextBox 60"/>
            <p:cNvSpPr txBox="1"/>
            <p:nvPr>
              <p:custDataLst>
                <p:tags r:id="rId6"/>
              </p:custDataLst>
            </p:nvPr>
          </p:nvSpPr>
          <p:spPr>
            <a:xfrm>
              <a:off x="1273576" y="1016642"/>
              <a:ext cx="2984369" cy="382459"/>
            </a:xfrm>
            <a:prstGeom prst="rect">
              <a:avLst/>
            </a:prstGeom>
            <a:noFill/>
          </p:spPr>
          <p:txBody>
            <a:bodyPr wrap="square" rtlCol="0">
              <a:noAutofit/>
            </a:bodyPr>
            <a:lstStyle/>
            <a:p>
              <a:r>
                <a:rPr lang="zh-CN" altLang="en-US" sz="1600" dirty="0">
                  <a:solidFill>
                    <a:srgbClr val="FF0000"/>
                  </a:solidFill>
                  <a:latin typeface="华文宋体" panose="02010600040101010101" charset="-122"/>
                  <a:ea typeface="华文宋体" panose="02010600040101010101" charset="-122"/>
                  <a:cs typeface="+mj-cs"/>
                  <a:sym typeface="Arial" panose="02080604020202020204" pitchFamily="34" charset="0"/>
                </a:rPr>
                <a:t>区住房</a:t>
              </a:r>
              <a:r>
                <a:rPr lang="zh-CN" altLang="en-US" sz="1600">
                  <a:solidFill>
                    <a:srgbClr val="FF0000"/>
                  </a:solidFill>
                  <a:latin typeface="华文宋体" panose="02010600040101010101" charset="-122"/>
                  <a:ea typeface="华文宋体" panose="02010600040101010101" charset="-122"/>
                  <a:cs typeface="+mj-cs"/>
                  <a:sym typeface="Arial" panose="02080604020202020204" pitchFamily="34" charset="0"/>
                </a:rPr>
                <a:t>建设局</a:t>
              </a:r>
              <a:r>
                <a:rPr lang="en-US" altLang="zh-CN" sz="1600">
                  <a:solidFill>
                    <a:srgbClr val="FF0000"/>
                  </a:solidFill>
                  <a:latin typeface="华文宋体" panose="02010600040101010101" charset="-122"/>
                  <a:ea typeface="华文宋体" panose="02010600040101010101" charset="-122"/>
                  <a:cs typeface="+mj-cs"/>
                  <a:sym typeface="Arial" panose="02080604020202020204" pitchFamily="34" charset="0"/>
                </a:rPr>
                <a:t>——</a:t>
              </a:r>
              <a:r>
                <a:rPr lang="zh-CN" altLang="en-US" sz="1600">
                  <a:solidFill>
                    <a:srgbClr val="FF0000"/>
                  </a:solidFill>
                  <a:latin typeface="华文宋体" panose="02010600040101010101" charset="-122"/>
                  <a:ea typeface="华文宋体" panose="02010600040101010101" charset="-122"/>
                  <a:cs typeface="+mj-cs"/>
                  <a:sym typeface="Arial" panose="02080604020202020204" pitchFamily="34" charset="0"/>
                </a:rPr>
                <a:t>主管部门</a:t>
              </a:r>
              <a:endParaRPr lang="zh-CN" altLang="en-US" sz="1600" dirty="0">
                <a:solidFill>
                  <a:srgbClr val="FF0000"/>
                </a:solidFill>
                <a:latin typeface="华文宋体" panose="02010600040101010101" charset="-122"/>
                <a:ea typeface="华文宋体" panose="02010600040101010101" charset="-122"/>
                <a:cs typeface="+mj-cs"/>
                <a:sym typeface="Arial" panose="02080604020202020204" pitchFamily="34" charset="0"/>
              </a:endParaRPr>
            </a:p>
          </p:txBody>
        </p:sp>
        <p:sp>
          <p:nvSpPr>
            <p:cNvPr id="29" name="TextBox 61"/>
            <p:cNvSpPr txBox="1"/>
            <p:nvPr>
              <p:custDataLst>
                <p:tags r:id="rId7"/>
              </p:custDataLst>
            </p:nvPr>
          </p:nvSpPr>
          <p:spPr>
            <a:xfrm>
              <a:off x="958312" y="1461713"/>
              <a:ext cx="4694194" cy="1008576"/>
            </a:xfrm>
            <a:prstGeom prst="rect">
              <a:avLst/>
            </a:prstGeom>
            <a:noFill/>
          </p:spPr>
          <p:txBody>
            <a:bodyPr wrap="square" rtlCol="0">
              <a:noAutofit/>
            </a:bodyPr>
            <a:lstStyle/>
            <a:p>
              <a:pPr marL="171450" indent="-171450">
                <a:lnSpc>
                  <a:spcPct val="100000"/>
                </a:lnSpc>
                <a:buSzPct val="60000"/>
                <a:buFont typeface="Wingdings" panose="05000000000000000000" charset="0"/>
                <a:buChar char="l"/>
              </a:pPr>
              <a:r>
                <a:rPr lang="zh-CN" altLang="en-US" sz="1400">
                  <a:solidFill>
                    <a:schemeClr val="tx1"/>
                  </a:solidFill>
                  <a:latin typeface="华文仿宋" panose="02010600040101010101" charset="-122"/>
                  <a:ea typeface="华文仿宋" panose="02010600040101010101" charset="-122"/>
                  <a:sym typeface="Arial" panose="02080604020202020204" pitchFamily="34" charset="0"/>
                </a:rPr>
                <a:t>负责建筑废弃物排放、受纳、处理与综合利用统筹管理和协调工作；</a:t>
              </a:r>
              <a:endParaRPr lang="en-US" altLang="zh-CN" sz="1400">
                <a:solidFill>
                  <a:schemeClr val="tx1"/>
                </a:solidFill>
                <a:latin typeface="华文仿宋" panose="02010600040101010101" charset="-122"/>
                <a:ea typeface="华文仿宋" panose="02010600040101010101" charset="-122"/>
                <a:sym typeface="Arial" panose="02080604020202020204" pitchFamily="34" charset="0"/>
              </a:endParaRPr>
            </a:p>
            <a:p>
              <a:pPr marL="171450" indent="-171450">
                <a:lnSpc>
                  <a:spcPct val="100000"/>
                </a:lnSpc>
                <a:buSzPct val="60000"/>
                <a:buFont typeface="Wingdings" panose="05000000000000000000" charset="0"/>
                <a:buChar char="l"/>
              </a:pPr>
              <a:r>
                <a:rPr lang="zh-CN" altLang="en-US" sz="1400">
                  <a:solidFill>
                    <a:schemeClr val="tx1"/>
                  </a:solidFill>
                  <a:latin typeface="华文仿宋" panose="02010600040101010101" charset="-122"/>
                  <a:ea typeface="华文仿宋" panose="02010600040101010101" charset="-122"/>
                  <a:sym typeface="Arial" panose="02080604020202020204" pitchFamily="34" charset="0"/>
                </a:rPr>
                <a:t>负责辖区建筑物拆除及建筑废弃物综合利用备案管理，对建筑物拆除工程施工、建筑废弃物处置活动进行指导。</a:t>
              </a:r>
              <a:endParaRPr lang="zh-CN" altLang="en-US" sz="1400" dirty="0">
                <a:solidFill>
                  <a:schemeClr val="tx1"/>
                </a:solidFill>
                <a:latin typeface="华文仿宋" panose="02010600040101010101" charset="-122"/>
                <a:ea typeface="华文仿宋" panose="02010600040101010101" charset="-122"/>
                <a:sym typeface="Arial" panose="02080604020202020204" pitchFamily="34" charset="0"/>
              </a:endParaRPr>
            </a:p>
          </p:txBody>
        </p:sp>
      </p:grpSp>
      <p:grpSp>
        <p:nvGrpSpPr>
          <p:cNvPr id="8" name="组合 7"/>
          <p:cNvGrpSpPr/>
          <p:nvPr>
            <p:custDataLst>
              <p:tags r:id="rId8"/>
            </p:custDataLst>
          </p:nvPr>
        </p:nvGrpSpPr>
        <p:grpSpPr>
          <a:xfrm>
            <a:off x="1998261" y="3980180"/>
            <a:ext cx="4002489" cy="1967866"/>
            <a:chOff x="6666738" y="943941"/>
            <a:chExt cx="6684536" cy="2784971"/>
          </a:xfrm>
        </p:grpSpPr>
        <p:sp>
          <p:nvSpPr>
            <p:cNvPr id="32" name="TextBox 64"/>
            <p:cNvSpPr txBox="1"/>
            <p:nvPr>
              <p:custDataLst>
                <p:tags r:id="rId9"/>
              </p:custDataLst>
            </p:nvPr>
          </p:nvSpPr>
          <p:spPr>
            <a:xfrm>
              <a:off x="6666738" y="943941"/>
              <a:ext cx="5099075" cy="455624"/>
            </a:xfrm>
            <a:prstGeom prst="rect">
              <a:avLst/>
            </a:prstGeom>
            <a:noFill/>
          </p:spPr>
          <p:txBody>
            <a:bodyPr wrap="square" rtlCol="0">
              <a:noAutofit/>
            </a:bodyPr>
            <a:lstStyle/>
            <a:p>
              <a:r>
                <a:rPr lang="zh-CN" altLang="en-US" sz="1600">
                  <a:solidFill>
                    <a:schemeClr val="accent1"/>
                  </a:solidFill>
                  <a:latin typeface="华文宋体" panose="02010600040101010101" charset="-122"/>
                  <a:ea typeface="华文宋体" panose="02010600040101010101" charset="-122"/>
                  <a:cs typeface="+mj-cs"/>
                  <a:sym typeface="Arial" panose="02080604020202020204" pitchFamily="34" charset="0"/>
                </a:rPr>
                <a:t>区城市更新和土地整备局、区规划土地监察局、市规划和自然资源局龙岗管理局等部门</a:t>
              </a:r>
              <a:endParaRPr lang="zh-CN" altLang="en-US" sz="1600">
                <a:solidFill>
                  <a:schemeClr val="accent1"/>
                </a:solidFill>
                <a:latin typeface="华文宋体" panose="02010600040101010101" charset="-122"/>
                <a:ea typeface="华文宋体" panose="02010600040101010101" charset="-122"/>
                <a:cs typeface="+mj-cs"/>
                <a:sym typeface="Arial" panose="02080604020202020204" pitchFamily="34" charset="0"/>
              </a:endParaRPr>
            </a:p>
          </p:txBody>
        </p:sp>
        <p:sp>
          <p:nvSpPr>
            <p:cNvPr id="33" name="TextBox 65"/>
            <p:cNvSpPr txBox="1"/>
            <p:nvPr>
              <p:custDataLst>
                <p:tags r:id="rId10"/>
              </p:custDataLst>
            </p:nvPr>
          </p:nvSpPr>
          <p:spPr>
            <a:xfrm>
              <a:off x="6777173" y="2187696"/>
              <a:ext cx="6574101" cy="1541216"/>
            </a:xfrm>
            <a:prstGeom prst="rect">
              <a:avLst/>
            </a:prstGeom>
            <a:noFill/>
          </p:spPr>
          <p:txBody>
            <a:bodyPr wrap="square" rtlCol="0">
              <a:noAutofit/>
            </a:bodyPr>
            <a:lstStyle/>
            <a:p>
              <a:pPr marL="171450" indent="-171450">
                <a:buSzPct val="60000"/>
                <a:buFont typeface="Wingdings" panose="05000000000000000000" charset="0"/>
                <a:buChar char="l"/>
              </a:pPr>
              <a:r>
                <a:rPr lang="zh-CN" altLang="en-US" sz="1400">
                  <a:solidFill>
                    <a:schemeClr val="tx1"/>
                  </a:solidFill>
                  <a:latin typeface="华文仿宋" panose="02010600040101010101" charset="-122"/>
                  <a:ea typeface="华文仿宋" panose="02010600040101010101" charset="-122"/>
                  <a:sym typeface="Arial" panose="02080604020202020204" pitchFamily="34" charset="0"/>
                </a:rPr>
                <a:t>负责在各自职责范围内出具建筑物拆除文件或拆除决定，并按照各自职责依法对建筑物拆除工程及建筑废弃物综合利用实施监督管理。</a:t>
              </a:r>
              <a:endParaRPr lang="zh-CN" altLang="en-US" sz="1400">
                <a:solidFill>
                  <a:schemeClr val="tx1"/>
                </a:solidFill>
                <a:latin typeface="华文仿宋" panose="02010600040101010101" charset="-122"/>
                <a:ea typeface="华文仿宋" panose="02010600040101010101" charset="-122"/>
                <a:sym typeface="Arial" panose="02080604020202020204" pitchFamily="34" charset="0"/>
              </a:endParaRPr>
            </a:p>
            <a:p>
              <a:pPr marL="171450" indent="-171450">
                <a:buSzPct val="60000"/>
                <a:buFont typeface="Wingdings" panose="05000000000000000000" charset="0"/>
                <a:buChar char="l"/>
              </a:pPr>
              <a:endParaRPr lang="zh-CN" altLang="en-US" sz="1400" dirty="0">
                <a:solidFill>
                  <a:schemeClr val="tx1"/>
                </a:solidFill>
                <a:latin typeface="华文仿宋" panose="02010600040101010101" charset="-122"/>
                <a:ea typeface="华文仿宋" panose="02010600040101010101" charset="-122"/>
                <a:sym typeface="Arial" panose="02080604020202020204" pitchFamily="34" charset="0"/>
              </a:endParaRPr>
            </a:p>
          </p:txBody>
        </p:sp>
      </p:grpSp>
      <p:grpSp>
        <p:nvGrpSpPr>
          <p:cNvPr id="25" name="组合 24"/>
          <p:cNvGrpSpPr/>
          <p:nvPr>
            <p:custDataLst>
              <p:tags r:id="rId11"/>
            </p:custDataLst>
          </p:nvPr>
        </p:nvGrpSpPr>
        <p:grpSpPr>
          <a:xfrm>
            <a:off x="7099299" y="3984936"/>
            <a:ext cx="3910330" cy="2001836"/>
            <a:chOff x="1043101" y="3653966"/>
            <a:chExt cx="4877191" cy="1964170"/>
          </a:xfrm>
        </p:grpSpPr>
        <p:sp>
          <p:nvSpPr>
            <p:cNvPr id="64" name="TextBox 70"/>
            <p:cNvSpPr txBox="1"/>
            <p:nvPr>
              <p:custDataLst>
                <p:tags r:id="rId12"/>
              </p:custDataLst>
            </p:nvPr>
          </p:nvSpPr>
          <p:spPr>
            <a:xfrm>
              <a:off x="1273576" y="3653966"/>
              <a:ext cx="4646716" cy="338939"/>
            </a:xfrm>
            <a:prstGeom prst="rect">
              <a:avLst/>
            </a:prstGeom>
            <a:noFill/>
          </p:spPr>
          <p:txBody>
            <a:bodyPr wrap="square" rtlCol="0">
              <a:noAutofit/>
            </a:bodyPr>
            <a:lstStyle/>
            <a:p>
              <a:r>
                <a:rPr lang="zh-CN" altLang="en-US" sz="1600">
                  <a:solidFill>
                    <a:schemeClr val="accent1"/>
                  </a:solidFill>
                  <a:latin typeface="华文宋体" panose="02010600040101010101" charset="-122"/>
                  <a:ea typeface="华文宋体" panose="02010600040101010101" charset="-122"/>
                  <a:cs typeface="+mj-cs"/>
                  <a:sym typeface="Arial" panose="02080604020202020204" pitchFamily="34" charset="0"/>
                </a:rPr>
                <a:t>发改、财政、国资、生态环境、建筑工务、水务、城管和综合执法、交通运输、公安、交警等部门区</a:t>
              </a:r>
              <a:endParaRPr lang="zh-CN" altLang="en-US" sz="1600" dirty="0">
                <a:solidFill>
                  <a:schemeClr val="accent1"/>
                </a:solidFill>
                <a:latin typeface="华文宋体" panose="02010600040101010101" charset="-122"/>
                <a:ea typeface="华文宋体" panose="02010600040101010101" charset="-122"/>
                <a:cs typeface="+mj-cs"/>
                <a:sym typeface="Arial" panose="02080604020202020204" pitchFamily="34" charset="0"/>
              </a:endParaRPr>
            </a:p>
          </p:txBody>
        </p:sp>
        <p:sp>
          <p:nvSpPr>
            <p:cNvPr id="65" name="TextBox 71"/>
            <p:cNvSpPr txBox="1"/>
            <p:nvPr>
              <p:custDataLst>
                <p:tags r:id="rId13"/>
              </p:custDataLst>
            </p:nvPr>
          </p:nvSpPr>
          <p:spPr>
            <a:xfrm>
              <a:off x="1043101" y="4474215"/>
              <a:ext cx="4486731" cy="1143921"/>
            </a:xfrm>
            <a:prstGeom prst="rect">
              <a:avLst/>
            </a:prstGeom>
            <a:noFill/>
          </p:spPr>
          <p:txBody>
            <a:bodyPr wrap="square" rtlCol="0"/>
            <a:lstStyle/>
            <a:p>
              <a:pPr marL="171450" indent="-171450">
                <a:buSzPct val="60000"/>
                <a:buFont typeface="Wingdings" panose="05000000000000000000" charset="0"/>
                <a:buChar char="l"/>
              </a:pPr>
              <a:r>
                <a:rPr lang="zh-CN" altLang="en-US" sz="1400">
                  <a:solidFill>
                    <a:schemeClr val="tx1"/>
                  </a:solidFill>
                  <a:latin typeface="华文仿宋" panose="02010600040101010101" charset="-122"/>
                  <a:ea typeface="华文仿宋" panose="02010600040101010101" charset="-122"/>
                  <a:sym typeface="Arial" panose="02080604020202020204" pitchFamily="34" charset="0"/>
                </a:rPr>
                <a:t>负责在各自职责范围内出具建筑物拆除文件或拆除决定，并按照各自职责依法对建筑物拆除工程及建筑废弃物综合利用实施监督管理。</a:t>
              </a:r>
              <a:endParaRPr lang="zh-CN" altLang="en-US" sz="1400" dirty="0">
                <a:solidFill>
                  <a:schemeClr val="tx1"/>
                </a:solidFill>
                <a:latin typeface="华文仿宋" panose="02010600040101010101" charset="-122"/>
                <a:ea typeface="华文仿宋" panose="02010600040101010101" charset="-122"/>
                <a:sym typeface="Arial" panose="02080604020202020204" pitchFamily="34" charset="0"/>
              </a:endParaRPr>
            </a:p>
          </p:txBody>
        </p:sp>
      </p:grpSp>
      <p:grpSp>
        <p:nvGrpSpPr>
          <p:cNvPr id="51" name="组合 50"/>
          <p:cNvGrpSpPr/>
          <p:nvPr>
            <p:custDataLst>
              <p:tags r:id="rId14"/>
            </p:custDataLst>
          </p:nvPr>
        </p:nvGrpSpPr>
        <p:grpSpPr>
          <a:xfrm>
            <a:off x="7109460" y="1337945"/>
            <a:ext cx="3725544" cy="1461770"/>
            <a:chOff x="5985826" y="973383"/>
            <a:chExt cx="3916370" cy="1849045"/>
          </a:xfrm>
        </p:grpSpPr>
        <p:sp>
          <p:nvSpPr>
            <p:cNvPr id="57" name="TextBox 64"/>
            <p:cNvSpPr txBox="1"/>
            <p:nvPr>
              <p:custDataLst>
                <p:tags r:id="rId15"/>
              </p:custDataLst>
            </p:nvPr>
          </p:nvSpPr>
          <p:spPr>
            <a:xfrm>
              <a:off x="6226803" y="973383"/>
              <a:ext cx="2423117" cy="434550"/>
            </a:xfrm>
            <a:prstGeom prst="rect">
              <a:avLst/>
            </a:prstGeom>
            <a:noFill/>
          </p:spPr>
          <p:txBody>
            <a:bodyPr wrap="square" rtlCol="0">
              <a:noAutofit/>
            </a:bodyPr>
            <a:lstStyle/>
            <a:p>
              <a:r>
                <a:rPr lang="zh-CN" altLang="en-US" sz="1600">
                  <a:solidFill>
                    <a:schemeClr val="accent1"/>
                  </a:solidFill>
                  <a:latin typeface="华文宋体" panose="02010600040101010101" charset="-122"/>
                  <a:ea typeface="华文宋体" panose="02010600040101010101" charset="-122"/>
                  <a:cs typeface="+mj-cs"/>
                  <a:sym typeface="Arial" panose="02080604020202020204" pitchFamily="34" charset="0"/>
                </a:rPr>
                <a:t>各街道办事处</a:t>
              </a:r>
              <a:endParaRPr lang="zh-CN" altLang="en-US" sz="1600" dirty="0">
                <a:solidFill>
                  <a:schemeClr val="accent1"/>
                </a:solidFill>
                <a:latin typeface="华文宋体" panose="02010600040101010101" charset="-122"/>
                <a:ea typeface="华文宋体" panose="02010600040101010101" charset="-122"/>
                <a:cs typeface="+mj-cs"/>
                <a:sym typeface="Arial" panose="02080604020202020204" pitchFamily="34" charset="0"/>
              </a:endParaRPr>
            </a:p>
          </p:txBody>
        </p:sp>
        <p:sp>
          <p:nvSpPr>
            <p:cNvPr id="58" name="TextBox 65"/>
            <p:cNvSpPr txBox="1"/>
            <p:nvPr>
              <p:custDataLst>
                <p:tags r:id="rId16"/>
              </p:custDataLst>
            </p:nvPr>
          </p:nvSpPr>
          <p:spPr>
            <a:xfrm>
              <a:off x="5985826" y="1407933"/>
              <a:ext cx="3916370" cy="1414495"/>
            </a:xfrm>
            <a:prstGeom prst="rect">
              <a:avLst/>
            </a:prstGeom>
            <a:noFill/>
          </p:spPr>
          <p:txBody>
            <a:bodyPr wrap="square" rtlCol="0"/>
            <a:lstStyle/>
            <a:p>
              <a:pPr marL="171450" indent="-171450">
                <a:buSzPct val="60000"/>
                <a:buFont typeface="Wingdings" panose="05000000000000000000" charset="0"/>
                <a:buChar char="l"/>
              </a:pPr>
              <a:r>
                <a:rPr lang="zh-CN" altLang="en-US" sz="1400">
                  <a:solidFill>
                    <a:schemeClr val="tx1"/>
                  </a:solidFill>
                  <a:latin typeface="华文仿宋" panose="02010600040101010101" charset="-122"/>
                  <a:ea typeface="华文仿宋" panose="02010600040101010101" charset="-122"/>
                  <a:sym typeface="Arial" panose="02080604020202020204" pitchFamily="34" charset="0"/>
                </a:rPr>
                <a:t>负责辖区内建筑物拆除工程施工、建筑废弃物综合利用活动以及建筑废弃物排放管理的日常监督；</a:t>
              </a:r>
              <a:endParaRPr lang="en-US" altLang="zh-CN" sz="1400">
                <a:solidFill>
                  <a:schemeClr val="tx1"/>
                </a:solidFill>
                <a:latin typeface="华文仿宋" panose="02010600040101010101" charset="-122"/>
                <a:ea typeface="华文仿宋" panose="02010600040101010101" charset="-122"/>
                <a:sym typeface="Arial" panose="02080604020202020204" pitchFamily="34" charset="0"/>
              </a:endParaRPr>
            </a:p>
            <a:p>
              <a:pPr marL="171450" indent="-171450">
                <a:buSzPct val="60000"/>
                <a:buFont typeface="Wingdings" panose="05000000000000000000" charset="0"/>
                <a:buChar char="l"/>
              </a:pPr>
              <a:r>
                <a:rPr lang="zh-CN" altLang="en-US" sz="1400">
                  <a:solidFill>
                    <a:schemeClr val="tx1"/>
                  </a:solidFill>
                  <a:latin typeface="华文仿宋" panose="02010600040101010101" charset="-122"/>
                  <a:ea typeface="华文仿宋" panose="02010600040101010101" charset="-122"/>
                  <a:sym typeface="Arial" panose="02080604020202020204" pitchFamily="34" charset="0"/>
                </a:rPr>
                <a:t>督促建筑物拆除实施主体做好安全文明施工、噪声、扬尘、污水排放工作，及时制止建筑物拆除及建筑废弃物处置过程中的违法行为，并依据相关法律规定进行查处。</a:t>
              </a:r>
              <a:endParaRPr lang="zh-CN" altLang="en-US" sz="1400" dirty="0">
                <a:solidFill>
                  <a:schemeClr val="tx1"/>
                </a:solidFill>
                <a:latin typeface="华文仿宋" panose="02010600040101010101" charset="-122"/>
                <a:ea typeface="华文仿宋" panose="02010600040101010101" charset="-122"/>
                <a:sym typeface="Arial" panose="02080604020202020204" pitchFamily="34" charset="0"/>
              </a:endParaRPr>
            </a:p>
          </p:txBody>
        </p:sp>
      </p:grpSp>
      <p:pic>
        <p:nvPicPr>
          <p:cNvPr id="59" name="图片 58" descr="343435383131353b343532303533353bcdc5b6d3bacfd7f7"/>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1649095" y="1343025"/>
            <a:ext cx="469265" cy="469265"/>
          </a:xfrm>
          <a:prstGeom prst="rect">
            <a:avLst/>
          </a:prstGeom>
        </p:spPr>
      </p:pic>
      <p:pic>
        <p:nvPicPr>
          <p:cNvPr id="61" name="图片 60" descr="32313535393238333b32313535393234323b4852c8cbc1a6d7cad4b4b2bfc3c5"/>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1545590" y="3948430"/>
            <a:ext cx="383540" cy="383540"/>
          </a:xfrm>
          <a:prstGeom prst="rect">
            <a:avLst/>
          </a:prstGeom>
        </p:spPr>
      </p:pic>
      <p:pic>
        <p:nvPicPr>
          <p:cNvPr id="62" name="图片 61" descr="343435333238373b333637393935303bb9a4d7f7"/>
          <p:cNvPicPr>
            <a:picLocks noChangeAspect="1"/>
          </p:cNvPicPr>
          <p:nvPr/>
        </p:nvPicPr>
        <p:blipFill>
          <a:blip r:embed="rId21">
            <a:extLst>
              <a:ext uri="{96DAC541-7B7A-43D3-8B79-37D633B846F1}">
                <asvg:svgBlip xmlns:asvg="http://schemas.microsoft.com/office/drawing/2016/SVG/main" r:embed="rId22"/>
              </a:ext>
            </a:extLst>
          </a:blip>
          <a:stretch>
            <a:fillRect/>
          </a:stretch>
        </p:blipFill>
        <p:spPr>
          <a:xfrm>
            <a:off x="6833235" y="1381125"/>
            <a:ext cx="368935" cy="368935"/>
          </a:xfrm>
          <a:prstGeom prst="rect">
            <a:avLst/>
          </a:prstGeom>
        </p:spPr>
      </p:pic>
      <p:pic>
        <p:nvPicPr>
          <p:cNvPr id="73" name="图片 72" descr="303b32313538363531303bb4f0b1e7ceafd4b1bbe1"/>
          <p:cNvPicPr>
            <a:picLocks noChangeAspect="1"/>
          </p:cNvPicPr>
          <p:nvPr/>
        </p:nvPicPr>
        <p:blipFill>
          <a:blip r:embed="rId23">
            <a:extLst>
              <a:ext uri="{96DAC541-7B7A-43D3-8B79-37D633B846F1}">
                <asvg:svgBlip xmlns:asvg="http://schemas.microsoft.com/office/drawing/2016/SVG/main" r:embed="rId24"/>
              </a:ext>
            </a:extLst>
          </a:blip>
          <a:stretch>
            <a:fillRect/>
          </a:stretch>
        </p:blipFill>
        <p:spPr>
          <a:xfrm>
            <a:off x="6794182" y="3884930"/>
            <a:ext cx="447040" cy="447040"/>
          </a:xfrm>
          <a:prstGeom prst="rect">
            <a:avLst/>
          </a:prstGeom>
        </p:spPr>
      </p:pic>
      <p:sp>
        <p:nvSpPr>
          <p:cNvPr id="10" name="标题 1"/>
          <p:cNvSpPr>
            <a:spLocks noGrp="1"/>
          </p:cNvSpPr>
          <p:nvPr/>
        </p:nvSpPr>
        <p:spPr>
          <a:xfrm>
            <a:off x="252730" y="321945"/>
            <a:ext cx="7786370" cy="854075"/>
          </a:xfrm>
          <a:prstGeom prst="rect">
            <a:avLst/>
          </a:prstGeom>
        </p:spPr>
        <p:txBody>
          <a:bodyPr vert="horz" wrap="square" lIns="91440" tIns="45720" rIns="91440" bIns="4572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l">
              <a:buClrTx/>
              <a:buSzTx/>
              <a:buFontTx/>
            </a:pPr>
            <a:r>
              <a:rPr lang="zh-CN" altLang="en-US" sz="2800">
                <a:solidFill>
                  <a:schemeClr val="accent1"/>
                </a:solidFill>
                <a:latin typeface="微软雅黑" panose="020B0503020204020204" charset="-122"/>
                <a:ea typeface="微软雅黑" panose="020B0503020204020204" charset="-122"/>
                <a:sym typeface="+mn-ea"/>
              </a:rPr>
              <a:t>四</a:t>
            </a:r>
            <a:r>
              <a:rPr lang="zh-CN" altLang="en-US" sz="2800" b="0">
                <a:solidFill>
                  <a:schemeClr val="accent1"/>
                </a:solidFill>
                <a:latin typeface="微软雅黑" panose="020B0503020204020204" charset="-122"/>
                <a:ea typeface="微软雅黑" panose="020B0503020204020204" charset="-122"/>
                <a:sym typeface="+mn-ea"/>
              </a:rPr>
              <a:t>、责任主体</a:t>
            </a:r>
            <a:endParaRPr lang="zh-CN" altLang="en-US" sz="2800" b="0">
              <a:solidFill>
                <a:schemeClr val="accent1"/>
              </a:solidFill>
              <a:latin typeface="微软雅黑" panose="020B0503020204020204" charset="-122"/>
              <a:ea typeface="微软雅黑" panose="020B0503020204020204" charset="-122"/>
              <a:sym typeface="+mn-ea"/>
            </a:endParaRPr>
          </a:p>
        </p:txBody>
      </p:sp>
    </p:spTree>
    <p:custDataLst>
      <p:tags r:id="rId25"/>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7" name="图片 6" descr="1 (11)"/>
          <p:cNvPicPr>
            <a:picLocks noChangeAspect="1"/>
          </p:cNvPicPr>
          <p:nvPr>
            <p:custDataLst>
              <p:tags r:id="rId1"/>
            </p:custDataLst>
          </p:nvPr>
        </p:nvPicPr>
        <p:blipFill>
          <a:blip r:embed="rId2"/>
          <a:stretch>
            <a:fillRect/>
          </a:stretch>
        </p:blipFill>
        <p:spPr>
          <a:xfrm>
            <a:off x="0" y="6137910"/>
            <a:ext cx="720090" cy="720090"/>
          </a:xfrm>
          <a:prstGeom prst="rect">
            <a:avLst/>
          </a:prstGeom>
        </p:spPr>
      </p:pic>
      <p:pic>
        <p:nvPicPr>
          <p:cNvPr id="6" name="图片 5" descr="1 (12)"/>
          <p:cNvPicPr>
            <a:picLocks noChangeAspect="1"/>
          </p:cNvPicPr>
          <p:nvPr>
            <p:custDataLst>
              <p:tags r:id="rId3"/>
            </p:custDataLst>
          </p:nvPr>
        </p:nvPicPr>
        <p:blipFill>
          <a:blip r:embed="rId4"/>
          <a:stretch>
            <a:fillRect/>
          </a:stretch>
        </p:blipFill>
        <p:spPr>
          <a:xfrm>
            <a:off x="11471910" y="0"/>
            <a:ext cx="720090" cy="720090"/>
          </a:xfrm>
          <a:prstGeom prst="rect">
            <a:avLst/>
          </a:prstGeom>
        </p:spPr>
      </p:pic>
      <p:grpSp>
        <p:nvGrpSpPr>
          <p:cNvPr id="58" name="组合 57"/>
          <p:cNvGrpSpPr/>
          <p:nvPr>
            <p:custDataLst>
              <p:tags r:id="rId5"/>
            </p:custDataLst>
          </p:nvPr>
        </p:nvGrpSpPr>
        <p:grpSpPr>
          <a:xfrm>
            <a:off x="3785880" y="1537363"/>
            <a:ext cx="7136764" cy="935484"/>
            <a:chOff x="6068208" y="1499409"/>
            <a:chExt cx="6536490" cy="856800"/>
          </a:xfrm>
        </p:grpSpPr>
        <p:grpSp>
          <p:nvGrpSpPr>
            <p:cNvPr id="69" name="组合 68"/>
            <p:cNvGrpSpPr/>
            <p:nvPr/>
          </p:nvGrpSpPr>
          <p:grpSpPr>
            <a:xfrm>
              <a:off x="6068208" y="1499409"/>
              <a:ext cx="856800" cy="856800"/>
              <a:chOff x="7056438" y="2338214"/>
              <a:chExt cx="1787525" cy="1781175"/>
            </a:xfrm>
          </p:grpSpPr>
          <p:sp>
            <p:nvSpPr>
              <p:cNvPr id="59" name="Freeform 57"/>
              <p:cNvSpPr/>
              <p:nvPr>
                <p:custDataLst>
                  <p:tags r:id="rId6"/>
                </p:custDataLst>
              </p:nvPr>
            </p:nvSpPr>
            <p:spPr bwMode="auto">
              <a:xfrm>
                <a:off x="7056438" y="2338214"/>
                <a:ext cx="1787525" cy="1781175"/>
              </a:xfrm>
              <a:custGeom>
                <a:avLst/>
                <a:gdLst>
                  <a:gd name="T0" fmla="*/ 740 w 1126"/>
                  <a:gd name="T1" fmla="*/ 28 h 1122"/>
                  <a:gd name="T2" fmla="*/ 818 w 1126"/>
                  <a:gd name="T3" fmla="*/ 62 h 1122"/>
                  <a:gd name="T4" fmla="*/ 890 w 1126"/>
                  <a:gd name="T5" fmla="*/ 104 h 1122"/>
                  <a:gd name="T6" fmla="*/ 954 w 1126"/>
                  <a:gd name="T7" fmla="*/ 156 h 1122"/>
                  <a:gd name="T8" fmla="*/ 1008 w 1126"/>
                  <a:gd name="T9" fmla="*/ 218 h 1122"/>
                  <a:gd name="T10" fmla="*/ 1052 w 1126"/>
                  <a:gd name="T11" fmla="*/ 284 h 1122"/>
                  <a:gd name="T12" fmla="*/ 1086 w 1126"/>
                  <a:gd name="T13" fmla="*/ 358 h 1122"/>
                  <a:gd name="T14" fmla="*/ 1110 w 1126"/>
                  <a:gd name="T15" fmla="*/ 434 h 1122"/>
                  <a:gd name="T16" fmla="*/ 1124 w 1126"/>
                  <a:gd name="T17" fmla="*/ 516 h 1122"/>
                  <a:gd name="T18" fmla="*/ 1124 w 1126"/>
                  <a:gd name="T19" fmla="*/ 598 h 1122"/>
                  <a:gd name="T20" fmla="*/ 1112 w 1126"/>
                  <a:gd name="T21" fmla="*/ 682 h 1122"/>
                  <a:gd name="T22" fmla="*/ 1096 w 1126"/>
                  <a:gd name="T23" fmla="*/ 738 h 1122"/>
                  <a:gd name="T24" fmla="*/ 1064 w 1126"/>
                  <a:gd name="T25" fmla="*/ 816 h 1122"/>
                  <a:gd name="T26" fmla="*/ 1020 w 1126"/>
                  <a:gd name="T27" fmla="*/ 888 h 1122"/>
                  <a:gd name="T28" fmla="*/ 968 w 1126"/>
                  <a:gd name="T29" fmla="*/ 950 h 1122"/>
                  <a:gd name="T30" fmla="*/ 908 w 1126"/>
                  <a:gd name="T31" fmla="*/ 1004 h 1122"/>
                  <a:gd name="T32" fmla="*/ 840 w 1126"/>
                  <a:gd name="T33" fmla="*/ 1048 h 1122"/>
                  <a:gd name="T34" fmla="*/ 766 w 1126"/>
                  <a:gd name="T35" fmla="*/ 1084 h 1122"/>
                  <a:gd name="T36" fmla="*/ 690 w 1126"/>
                  <a:gd name="T37" fmla="*/ 1108 h 1122"/>
                  <a:gd name="T38" fmla="*/ 608 w 1126"/>
                  <a:gd name="T39" fmla="*/ 1120 h 1122"/>
                  <a:gd name="T40" fmla="*/ 524 w 1126"/>
                  <a:gd name="T41" fmla="*/ 1120 h 1122"/>
                  <a:gd name="T42" fmla="*/ 440 w 1126"/>
                  <a:gd name="T43" fmla="*/ 1108 h 1122"/>
                  <a:gd name="T44" fmla="*/ 384 w 1126"/>
                  <a:gd name="T45" fmla="*/ 1094 h 1122"/>
                  <a:gd name="T46" fmla="*/ 306 w 1126"/>
                  <a:gd name="T47" fmla="*/ 1060 h 1122"/>
                  <a:gd name="T48" fmla="*/ 236 w 1126"/>
                  <a:gd name="T49" fmla="*/ 1018 h 1122"/>
                  <a:gd name="T50" fmla="*/ 172 w 1126"/>
                  <a:gd name="T51" fmla="*/ 964 h 1122"/>
                  <a:gd name="T52" fmla="*/ 118 w 1126"/>
                  <a:gd name="T53" fmla="*/ 904 h 1122"/>
                  <a:gd name="T54" fmla="*/ 72 w 1126"/>
                  <a:gd name="T55" fmla="*/ 838 h 1122"/>
                  <a:gd name="T56" fmla="*/ 38 w 1126"/>
                  <a:gd name="T57" fmla="*/ 764 h 1122"/>
                  <a:gd name="T58" fmla="*/ 14 w 1126"/>
                  <a:gd name="T59" fmla="*/ 686 h 1122"/>
                  <a:gd name="T60" fmla="*/ 2 w 1126"/>
                  <a:gd name="T61" fmla="*/ 606 h 1122"/>
                  <a:gd name="T62" fmla="*/ 2 w 1126"/>
                  <a:gd name="T63" fmla="*/ 524 h 1122"/>
                  <a:gd name="T64" fmla="*/ 14 w 1126"/>
                  <a:gd name="T65" fmla="*/ 440 h 1122"/>
                  <a:gd name="T66" fmla="*/ 28 w 1126"/>
                  <a:gd name="T67" fmla="*/ 384 h 1122"/>
                  <a:gd name="T68" fmla="*/ 62 w 1126"/>
                  <a:gd name="T69" fmla="*/ 306 h 1122"/>
                  <a:gd name="T70" fmla="*/ 104 w 1126"/>
                  <a:gd name="T71" fmla="*/ 234 h 1122"/>
                  <a:gd name="T72" fmla="*/ 158 w 1126"/>
                  <a:gd name="T73" fmla="*/ 172 h 1122"/>
                  <a:gd name="T74" fmla="*/ 218 w 1126"/>
                  <a:gd name="T75" fmla="*/ 118 h 1122"/>
                  <a:gd name="T76" fmla="*/ 286 w 1126"/>
                  <a:gd name="T77" fmla="*/ 72 h 1122"/>
                  <a:gd name="T78" fmla="*/ 358 w 1126"/>
                  <a:gd name="T79" fmla="*/ 38 h 1122"/>
                  <a:gd name="T80" fmla="*/ 436 w 1126"/>
                  <a:gd name="T81" fmla="*/ 14 h 1122"/>
                  <a:gd name="T82" fmla="*/ 518 w 1126"/>
                  <a:gd name="T83" fmla="*/ 2 h 1122"/>
                  <a:gd name="T84" fmla="*/ 600 w 1126"/>
                  <a:gd name="T85" fmla="*/ 0 h 1122"/>
                  <a:gd name="T86" fmla="*/ 684 w 1126"/>
                  <a:gd name="T87" fmla="*/ 14 h 1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126" h="1122">
                    <a:moveTo>
                      <a:pt x="712" y="20"/>
                    </a:moveTo>
                    <a:lnTo>
                      <a:pt x="712" y="20"/>
                    </a:lnTo>
                    <a:lnTo>
                      <a:pt x="740" y="28"/>
                    </a:lnTo>
                    <a:lnTo>
                      <a:pt x="768" y="38"/>
                    </a:lnTo>
                    <a:lnTo>
                      <a:pt x="794" y="50"/>
                    </a:lnTo>
                    <a:lnTo>
                      <a:pt x="818" y="62"/>
                    </a:lnTo>
                    <a:lnTo>
                      <a:pt x="844" y="74"/>
                    </a:lnTo>
                    <a:lnTo>
                      <a:pt x="868" y="88"/>
                    </a:lnTo>
                    <a:lnTo>
                      <a:pt x="890" y="104"/>
                    </a:lnTo>
                    <a:lnTo>
                      <a:pt x="912" y="120"/>
                    </a:lnTo>
                    <a:lnTo>
                      <a:pt x="932" y="138"/>
                    </a:lnTo>
                    <a:lnTo>
                      <a:pt x="954" y="156"/>
                    </a:lnTo>
                    <a:lnTo>
                      <a:pt x="972" y="176"/>
                    </a:lnTo>
                    <a:lnTo>
                      <a:pt x="990" y="196"/>
                    </a:lnTo>
                    <a:lnTo>
                      <a:pt x="1008" y="218"/>
                    </a:lnTo>
                    <a:lnTo>
                      <a:pt x="1024" y="238"/>
                    </a:lnTo>
                    <a:lnTo>
                      <a:pt x="1038" y="262"/>
                    </a:lnTo>
                    <a:lnTo>
                      <a:pt x="1052" y="284"/>
                    </a:lnTo>
                    <a:lnTo>
                      <a:pt x="1064" y="308"/>
                    </a:lnTo>
                    <a:lnTo>
                      <a:pt x="1076" y="332"/>
                    </a:lnTo>
                    <a:lnTo>
                      <a:pt x="1086" y="358"/>
                    </a:lnTo>
                    <a:lnTo>
                      <a:pt x="1096" y="382"/>
                    </a:lnTo>
                    <a:lnTo>
                      <a:pt x="1104" y="408"/>
                    </a:lnTo>
                    <a:lnTo>
                      <a:pt x="1110" y="434"/>
                    </a:lnTo>
                    <a:lnTo>
                      <a:pt x="1116" y="462"/>
                    </a:lnTo>
                    <a:lnTo>
                      <a:pt x="1120" y="488"/>
                    </a:lnTo>
                    <a:lnTo>
                      <a:pt x="1124" y="516"/>
                    </a:lnTo>
                    <a:lnTo>
                      <a:pt x="1126" y="542"/>
                    </a:lnTo>
                    <a:lnTo>
                      <a:pt x="1126" y="570"/>
                    </a:lnTo>
                    <a:lnTo>
                      <a:pt x="1124" y="598"/>
                    </a:lnTo>
                    <a:lnTo>
                      <a:pt x="1122" y="626"/>
                    </a:lnTo>
                    <a:lnTo>
                      <a:pt x="1118" y="654"/>
                    </a:lnTo>
                    <a:lnTo>
                      <a:pt x="1112" y="682"/>
                    </a:lnTo>
                    <a:lnTo>
                      <a:pt x="1104" y="710"/>
                    </a:lnTo>
                    <a:lnTo>
                      <a:pt x="1104" y="710"/>
                    </a:lnTo>
                    <a:lnTo>
                      <a:pt x="1096" y="738"/>
                    </a:lnTo>
                    <a:lnTo>
                      <a:pt x="1086" y="764"/>
                    </a:lnTo>
                    <a:lnTo>
                      <a:pt x="1076" y="792"/>
                    </a:lnTo>
                    <a:lnTo>
                      <a:pt x="1064" y="816"/>
                    </a:lnTo>
                    <a:lnTo>
                      <a:pt x="1050" y="840"/>
                    </a:lnTo>
                    <a:lnTo>
                      <a:pt x="1036" y="864"/>
                    </a:lnTo>
                    <a:lnTo>
                      <a:pt x="1020" y="888"/>
                    </a:lnTo>
                    <a:lnTo>
                      <a:pt x="1004" y="910"/>
                    </a:lnTo>
                    <a:lnTo>
                      <a:pt x="986" y="930"/>
                    </a:lnTo>
                    <a:lnTo>
                      <a:pt x="968" y="950"/>
                    </a:lnTo>
                    <a:lnTo>
                      <a:pt x="948" y="970"/>
                    </a:lnTo>
                    <a:lnTo>
                      <a:pt x="928" y="988"/>
                    </a:lnTo>
                    <a:lnTo>
                      <a:pt x="908" y="1004"/>
                    </a:lnTo>
                    <a:lnTo>
                      <a:pt x="886" y="1020"/>
                    </a:lnTo>
                    <a:lnTo>
                      <a:pt x="864" y="1036"/>
                    </a:lnTo>
                    <a:lnTo>
                      <a:pt x="840" y="1048"/>
                    </a:lnTo>
                    <a:lnTo>
                      <a:pt x="816" y="1062"/>
                    </a:lnTo>
                    <a:lnTo>
                      <a:pt x="792" y="1074"/>
                    </a:lnTo>
                    <a:lnTo>
                      <a:pt x="766" y="1084"/>
                    </a:lnTo>
                    <a:lnTo>
                      <a:pt x="742" y="1092"/>
                    </a:lnTo>
                    <a:lnTo>
                      <a:pt x="716" y="1100"/>
                    </a:lnTo>
                    <a:lnTo>
                      <a:pt x="690" y="1108"/>
                    </a:lnTo>
                    <a:lnTo>
                      <a:pt x="662" y="1114"/>
                    </a:lnTo>
                    <a:lnTo>
                      <a:pt x="636" y="1118"/>
                    </a:lnTo>
                    <a:lnTo>
                      <a:pt x="608" y="1120"/>
                    </a:lnTo>
                    <a:lnTo>
                      <a:pt x="580" y="1122"/>
                    </a:lnTo>
                    <a:lnTo>
                      <a:pt x="552" y="1122"/>
                    </a:lnTo>
                    <a:lnTo>
                      <a:pt x="524" y="1120"/>
                    </a:lnTo>
                    <a:lnTo>
                      <a:pt x="496" y="1118"/>
                    </a:lnTo>
                    <a:lnTo>
                      <a:pt x="468" y="1114"/>
                    </a:lnTo>
                    <a:lnTo>
                      <a:pt x="440" y="1108"/>
                    </a:lnTo>
                    <a:lnTo>
                      <a:pt x="412" y="1102"/>
                    </a:lnTo>
                    <a:lnTo>
                      <a:pt x="412" y="1102"/>
                    </a:lnTo>
                    <a:lnTo>
                      <a:pt x="384" y="1094"/>
                    </a:lnTo>
                    <a:lnTo>
                      <a:pt x="358" y="1084"/>
                    </a:lnTo>
                    <a:lnTo>
                      <a:pt x="332" y="1072"/>
                    </a:lnTo>
                    <a:lnTo>
                      <a:pt x="306" y="1060"/>
                    </a:lnTo>
                    <a:lnTo>
                      <a:pt x="282" y="1048"/>
                    </a:lnTo>
                    <a:lnTo>
                      <a:pt x="258" y="1032"/>
                    </a:lnTo>
                    <a:lnTo>
                      <a:pt x="236" y="1018"/>
                    </a:lnTo>
                    <a:lnTo>
                      <a:pt x="214" y="1000"/>
                    </a:lnTo>
                    <a:lnTo>
                      <a:pt x="192" y="984"/>
                    </a:lnTo>
                    <a:lnTo>
                      <a:pt x="172" y="964"/>
                    </a:lnTo>
                    <a:lnTo>
                      <a:pt x="154" y="946"/>
                    </a:lnTo>
                    <a:lnTo>
                      <a:pt x="134" y="926"/>
                    </a:lnTo>
                    <a:lnTo>
                      <a:pt x="118" y="904"/>
                    </a:lnTo>
                    <a:lnTo>
                      <a:pt x="102" y="882"/>
                    </a:lnTo>
                    <a:lnTo>
                      <a:pt x="86" y="860"/>
                    </a:lnTo>
                    <a:lnTo>
                      <a:pt x="72" y="838"/>
                    </a:lnTo>
                    <a:lnTo>
                      <a:pt x="60" y="814"/>
                    </a:lnTo>
                    <a:lnTo>
                      <a:pt x="48" y="790"/>
                    </a:lnTo>
                    <a:lnTo>
                      <a:pt x="38" y="764"/>
                    </a:lnTo>
                    <a:lnTo>
                      <a:pt x="28" y="738"/>
                    </a:lnTo>
                    <a:lnTo>
                      <a:pt x="20" y="714"/>
                    </a:lnTo>
                    <a:lnTo>
                      <a:pt x="14" y="686"/>
                    </a:lnTo>
                    <a:lnTo>
                      <a:pt x="8" y="660"/>
                    </a:lnTo>
                    <a:lnTo>
                      <a:pt x="4" y="634"/>
                    </a:lnTo>
                    <a:lnTo>
                      <a:pt x="2" y="606"/>
                    </a:lnTo>
                    <a:lnTo>
                      <a:pt x="0" y="578"/>
                    </a:lnTo>
                    <a:lnTo>
                      <a:pt x="0" y="550"/>
                    </a:lnTo>
                    <a:lnTo>
                      <a:pt x="2" y="524"/>
                    </a:lnTo>
                    <a:lnTo>
                      <a:pt x="4" y="496"/>
                    </a:lnTo>
                    <a:lnTo>
                      <a:pt x="8" y="468"/>
                    </a:lnTo>
                    <a:lnTo>
                      <a:pt x="14" y="440"/>
                    </a:lnTo>
                    <a:lnTo>
                      <a:pt x="20" y="412"/>
                    </a:lnTo>
                    <a:lnTo>
                      <a:pt x="20" y="412"/>
                    </a:lnTo>
                    <a:lnTo>
                      <a:pt x="28" y="384"/>
                    </a:lnTo>
                    <a:lnTo>
                      <a:pt x="38" y="356"/>
                    </a:lnTo>
                    <a:lnTo>
                      <a:pt x="50" y="330"/>
                    </a:lnTo>
                    <a:lnTo>
                      <a:pt x="62" y="306"/>
                    </a:lnTo>
                    <a:lnTo>
                      <a:pt x="74" y="280"/>
                    </a:lnTo>
                    <a:lnTo>
                      <a:pt x="90" y="258"/>
                    </a:lnTo>
                    <a:lnTo>
                      <a:pt x="104" y="234"/>
                    </a:lnTo>
                    <a:lnTo>
                      <a:pt x="122" y="212"/>
                    </a:lnTo>
                    <a:lnTo>
                      <a:pt x="138" y="192"/>
                    </a:lnTo>
                    <a:lnTo>
                      <a:pt x="158" y="172"/>
                    </a:lnTo>
                    <a:lnTo>
                      <a:pt x="176" y="152"/>
                    </a:lnTo>
                    <a:lnTo>
                      <a:pt x="196" y="134"/>
                    </a:lnTo>
                    <a:lnTo>
                      <a:pt x="218" y="118"/>
                    </a:lnTo>
                    <a:lnTo>
                      <a:pt x="240" y="102"/>
                    </a:lnTo>
                    <a:lnTo>
                      <a:pt x="262" y="86"/>
                    </a:lnTo>
                    <a:lnTo>
                      <a:pt x="286" y="72"/>
                    </a:lnTo>
                    <a:lnTo>
                      <a:pt x="310" y="60"/>
                    </a:lnTo>
                    <a:lnTo>
                      <a:pt x="334" y="48"/>
                    </a:lnTo>
                    <a:lnTo>
                      <a:pt x="358" y="38"/>
                    </a:lnTo>
                    <a:lnTo>
                      <a:pt x="384" y="28"/>
                    </a:lnTo>
                    <a:lnTo>
                      <a:pt x="410" y="20"/>
                    </a:lnTo>
                    <a:lnTo>
                      <a:pt x="436" y="14"/>
                    </a:lnTo>
                    <a:lnTo>
                      <a:pt x="462" y="8"/>
                    </a:lnTo>
                    <a:lnTo>
                      <a:pt x="490" y="4"/>
                    </a:lnTo>
                    <a:lnTo>
                      <a:pt x="518" y="2"/>
                    </a:lnTo>
                    <a:lnTo>
                      <a:pt x="544" y="0"/>
                    </a:lnTo>
                    <a:lnTo>
                      <a:pt x="572" y="0"/>
                    </a:lnTo>
                    <a:lnTo>
                      <a:pt x="600" y="0"/>
                    </a:lnTo>
                    <a:lnTo>
                      <a:pt x="628" y="4"/>
                    </a:lnTo>
                    <a:lnTo>
                      <a:pt x="656" y="8"/>
                    </a:lnTo>
                    <a:lnTo>
                      <a:pt x="684" y="14"/>
                    </a:lnTo>
                    <a:lnTo>
                      <a:pt x="712" y="20"/>
                    </a:lnTo>
                    <a:lnTo>
                      <a:pt x="712" y="20"/>
                    </a:lnTo>
                    <a:close/>
                  </a:path>
                </a:pathLst>
              </a:custGeom>
              <a:solidFill>
                <a:srgbClr val="FFF9A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0" name="Freeform 58"/>
              <p:cNvSpPr/>
              <p:nvPr>
                <p:custDataLst>
                  <p:tags r:id="rId7"/>
                </p:custDataLst>
              </p:nvPr>
            </p:nvSpPr>
            <p:spPr bwMode="auto">
              <a:xfrm>
                <a:off x="7081838" y="2385839"/>
                <a:ext cx="1762125" cy="1733550"/>
              </a:xfrm>
              <a:custGeom>
                <a:avLst/>
                <a:gdLst>
                  <a:gd name="T0" fmla="*/ 1058 w 1110"/>
                  <a:gd name="T1" fmla="*/ 296 h 1092"/>
                  <a:gd name="T2" fmla="*/ 1090 w 1110"/>
                  <a:gd name="T3" fmla="*/ 386 h 1092"/>
                  <a:gd name="T4" fmla="*/ 1108 w 1110"/>
                  <a:gd name="T5" fmla="*/ 482 h 1092"/>
                  <a:gd name="T6" fmla="*/ 1108 w 1110"/>
                  <a:gd name="T7" fmla="*/ 580 h 1092"/>
                  <a:gd name="T8" fmla="*/ 1088 w 1110"/>
                  <a:gd name="T9" fmla="*/ 680 h 1092"/>
                  <a:gd name="T10" fmla="*/ 1080 w 1110"/>
                  <a:gd name="T11" fmla="*/ 708 h 1092"/>
                  <a:gd name="T12" fmla="*/ 1060 w 1110"/>
                  <a:gd name="T13" fmla="*/ 762 h 1092"/>
                  <a:gd name="T14" fmla="*/ 1034 w 1110"/>
                  <a:gd name="T15" fmla="*/ 810 h 1092"/>
                  <a:gd name="T16" fmla="*/ 1004 w 1110"/>
                  <a:gd name="T17" fmla="*/ 858 h 1092"/>
                  <a:gd name="T18" fmla="*/ 970 w 1110"/>
                  <a:gd name="T19" fmla="*/ 900 h 1092"/>
                  <a:gd name="T20" fmla="*/ 932 w 1110"/>
                  <a:gd name="T21" fmla="*/ 940 h 1092"/>
                  <a:gd name="T22" fmla="*/ 892 w 1110"/>
                  <a:gd name="T23" fmla="*/ 974 h 1092"/>
                  <a:gd name="T24" fmla="*/ 848 w 1110"/>
                  <a:gd name="T25" fmla="*/ 1006 h 1092"/>
                  <a:gd name="T26" fmla="*/ 800 w 1110"/>
                  <a:gd name="T27" fmla="*/ 1032 h 1092"/>
                  <a:gd name="T28" fmla="*/ 750 w 1110"/>
                  <a:gd name="T29" fmla="*/ 1054 h 1092"/>
                  <a:gd name="T30" fmla="*/ 700 w 1110"/>
                  <a:gd name="T31" fmla="*/ 1070 h 1092"/>
                  <a:gd name="T32" fmla="*/ 646 w 1110"/>
                  <a:gd name="T33" fmla="*/ 1084 h 1092"/>
                  <a:gd name="T34" fmla="*/ 592 w 1110"/>
                  <a:gd name="T35" fmla="*/ 1090 h 1092"/>
                  <a:gd name="T36" fmla="*/ 536 w 1110"/>
                  <a:gd name="T37" fmla="*/ 1092 h 1092"/>
                  <a:gd name="T38" fmla="*/ 480 w 1110"/>
                  <a:gd name="T39" fmla="*/ 1088 h 1092"/>
                  <a:gd name="T40" fmla="*/ 424 w 1110"/>
                  <a:gd name="T41" fmla="*/ 1078 h 1092"/>
                  <a:gd name="T42" fmla="*/ 396 w 1110"/>
                  <a:gd name="T43" fmla="*/ 1072 h 1092"/>
                  <a:gd name="T44" fmla="*/ 340 w 1110"/>
                  <a:gd name="T45" fmla="*/ 1052 h 1092"/>
                  <a:gd name="T46" fmla="*/ 288 w 1110"/>
                  <a:gd name="T47" fmla="*/ 1028 h 1092"/>
                  <a:gd name="T48" fmla="*/ 238 w 1110"/>
                  <a:gd name="T49" fmla="*/ 1000 h 1092"/>
                  <a:gd name="T50" fmla="*/ 192 w 1110"/>
                  <a:gd name="T51" fmla="*/ 966 h 1092"/>
                  <a:gd name="T52" fmla="*/ 150 w 1110"/>
                  <a:gd name="T53" fmla="*/ 930 h 1092"/>
                  <a:gd name="T54" fmla="*/ 114 w 1110"/>
                  <a:gd name="T55" fmla="*/ 888 h 1092"/>
                  <a:gd name="T56" fmla="*/ 80 w 1110"/>
                  <a:gd name="T57" fmla="*/ 844 h 1092"/>
                  <a:gd name="T58" fmla="*/ 52 w 1110"/>
                  <a:gd name="T59" fmla="*/ 796 h 1092"/>
                  <a:gd name="T60" fmla="*/ 32 w 1110"/>
                  <a:gd name="T61" fmla="*/ 752 h 1092"/>
                  <a:gd name="T62" fmla="*/ 8 w 1110"/>
                  <a:gd name="T63" fmla="*/ 658 h 1092"/>
                  <a:gd name="T64" fmla="*/ 0 w 1110"/>
                  <a:gd name="T65" fmla="*/ 562 h 1092"/>
                  <a:gd name="T66" fmla="*/ 8 w 1110"/>
                  <a:gd name="T67" fmla="*/ 462 h 1092"/>
                  <a:gd name="T68" fmla="*/ 20 w 1110"/>
                  <a:gd name="T69" fmla="*/ 412 h 1092"/>
                  <a:gd name="T70" fmla="*/ 38 w 1110"/>
                  <a:gd name="T71" fmla="*/ 358 h 1092"/>
                  <a:gd name="T72" fmla="*/ 60 w 1110"/>
                  <a:gd name="T73" fmla="*/ 306 h 1092"/>
                  <a:gd name="T74" fmla="*/ 88 w 1110"/>
                  <a:gd name="T75" fmla="*/ 258 h 1092"/>
                  <a:gd name="T76" fmla="*/ 120 w 1110"/>
                  <a:gd name="T77" fmla="*/ 212 h 1092"/>
                  <a:gd name="T78" fmla="*/ 156 w 1110"/>
                  <a:gd name="T79" fmla="*/ 172 h 1092"/>
                  <a:gd name="T80" fmla="*/ 196 w 1110"/>
                  <a:gd name="T81" fmla="*/ 134 h 1092"/>
                  <a:gd name="T82" fmla="*/ 238 w 1110"/>
                  <a:gd name="T83" fmla="*/ 102 h 1092"/>
                  <a:gd name="T84" fmla="*/ 284 w 1110"/>
                  <a:gd name="T85" fmla="*/ 74 h 1092"/>
                  <a:gd name="T86" fmla="*/ 332 w 1110"/>
                  <a:gd name="T87" fmla="*/ 48 h 1092"/>
                  <a:gd name="T88" fmla="*/ 384 w 1110"/>
                  <a:gd name="T89" fmla="*/ 30 h 1092"/>
                  <a:gd name="T90" fmla="*/ 436 w 1110"/>
                  <a:gd name="T91" fmla="*/ 14 h 1092"/>
                  <a:gd name="T92" fmla="*/ 490 w 1110"/>
                  <a:gd name="T93" fmla="*/ 4 h 1092"/>
                  <a:gd name="T94" fmla="*/ 544 w 1110"/>
                  <a:gd name="T95" fmla="*/ 0 h 1092"/>
                  <a:gd name="T96" fmla="*/ 600 w 1110"/>
                  <a:gd name="T97" fmla="*/ 2 h 1092"/>
                  <a:gd name="T98" fmla="*/ 656 w 1110"/>
                  <a:gd name="T99" fmla="*/ 8 h 1092"/>
                  <a:gd name="T100" fmla="*/ 712 w 1110"/>
                  <a:gd name="T101" fmla="*/ 20 h 1092"/>
                  <a:gd name="T102" fmla="*/ 740 w 1110"/>
                  <a:gd name="T103" fmla="*/ 30 h 1092"/>
                  <a:gd name="T104" fmla="*/ 794 w 1110"/>
                  <a:gd name="T105" fmla="*/ 50 h 1092"/>
                  <a:gd name="T106" fmla="*/ 846 w 1110"/>
                  <a:gd name="T107" fmla="*/ 76 h 1092"/>
                  <a:gd name="T108" fmla="*/ 894 w 1110"/>
                  <a:gd name="T109" fmla="*/ 108 h 1092"/>
                  <a:gd name="T110" fmla="*/ 938 w 1110"/>
                  <a:gd name="T111" fmla="*/ 144 h 1092"/>
                  <a:gd name="T112" fmla="*/ 978 w 1110"/>
                  <a:gd name="T113" fmla="*/ 182 h 1092"/>
                  <a:gd name="T114" fmla="*/ 1012 w 1110"/>
                  <a:gd name="T115" fmla="*/ 226 h 1092"/>
                  <a:gd name="T116" fmla="*/ 1044 w 1110"/>
                  <a:gd name="T117" fmla="*/ 272 h 1092"/>
                  <a:gd name="T118" fmla="*/ 1058 w 1110"/>
                  <a:gd name="T119" fmla="*/ 296 h 10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110" h="1092">
                    <a:moveTo>
                      <a:pt x="1058" y="296"/>
                    </a:moveTo>
                    <a:lnTo>
                      <a:pt x="1058" y="296"/>
                    </a:lnTo>
                    <a:lnTo>
                      <a:pt x="1076" y="340"/>
                    </a:lnTo>
                    <a:lnTo>
                      <a:pt x="1090" y="386"/>
                    </a:lnTo>
                    <a:lnTo>
                      <a:pt x="1100" y="434"/>
                    </a:lnTo>
                    <a:lnTo>
                      <a:pt x="1108" y="482"/>
                    </a:lnTo>
                    <a:lnTo>
                      <a:pt x="1110" y="530"/>
                    </a:lnTo>
                    <a:lnTo>
                      <a:pt x="1108" y="580"/>
                    </a:lnTo>
                    <a:lnTo>
                      <a:pt x="1100" y="630"/>
                    </a:lnTo>
                    <a:lnTo>
                      <a:pt x="1088" y="680"/>
                    </a:lnTo>
                    <a:lnTo>
                      <a:pt x="1088" y="680"/>
                    </a:lnTo>
                    <a:lnTo>
                      <a:pt x="1080" y="708"/>
                    </a:lnTo>
                    <a:lnTo>
                      <a:pt x="1070" y="734"/>
                    </a:lnTo>
                    <a:lnTo>
                      <a:pt x="1060" y="762"/>
                    </a:lnTo>
                    <a:lnTo>
                      <a:pt x="1048" y="786"/>
                    </a:lnTo>
                    <a:lnTo>
                      <a:pt x="1034" y="810"/>
                    </a:lnTo>
                    <a:lnTo>
                      <a:pt x="1020" y="834"/>
                    </a:lnTo>
                    <a:lnTo>
                      <a:pt x="1004" y="858"/>
                    </a:lnTo>
                    <a:lnTo>
                      <a:pt x="988" y="880"/>
                    </a:lnTo>
                    <a:lnTo>
                      <a:pt x="970" y="900"/>
                    </a:lnTo>
                    <a:lnTo>
                      <a:pt x="952" y="920"/>
                    </a:lnTo>
                    <a:lnTo>
                      <a:pt x="932" y="940"/>
                    </a:lnTo>
                    <a:lnTo>
                      <a:pt x="912" y="958"/>
                    </a:lnTo>
                    <a:lnTo>
                      <a:pt x="892" y="974"/>
                    </a:lnTo>
                    <a:lnTo>
                      <a:pt x="870" y="990"/>
                    </a:lnTo>
                    <a:lnTo>
                      <a:pt x="848" y="1006"/>
                    </a:lnTo>
                    <a:lnTo>
                      <a:pt x="824" y="1018"/>
                    </a:lnTo>
                    <a:lnTo>
                      <a:pt x="800" y="1032"/>
                    </a:lnTo>
                    <a:lnTo>
                      <a:pt x="776" y="1044"/>
                    </a:lnTo>
                    <a:lnTo>
                      <a:pt x="750" y="1054"/>
                    </a:lnTo>
                    <a:lnTo>
                      <a:pt x="726" y="1062"/>
                    </a:lnTo>
                    <a:lnTo>
                      <a:pt x="700" y="1070"/>
                    </a:lnTo>
                    <a:lnTo>
                      <a:pt x="674" y="1078"/>
                    </a:lnTo>
                    <a:lnTo>
                      <a:pt x="646" y="1084"/>
                    </a:lnTo>
                    <a:lnTo>
                      <a:pt x="620" y="1088"/>
                    </a:lnTo>
                    <a:lnTo>
                      <a:pt x="592" y="1090"/>
                    </a:lnTo>
                    <a:lnTo>
                      <a:pt x="564" y="1092"/>
                    </a:lnTo>
                    <a:lnTo>
                      <a:pt x="536" y="1092"/>
                    </a:lnTo>
                    <a:lnTo>
                      <a:pt x="508" y="1090"/>
                    </a:lnTo>
                    <a:lnTo>
                      <a:pt x="480" y="1088"/>
                    </a:lnTo>
                    <a:lnTo>
                      <a:pt x="452" y="1084"/>
                    </a:lnTo>
                    <a:lnTo>
                      <a:pt x="424" y="1078"/>
                    </a:lnTo>
                    <a:lnTo>
                      <a:pt x="396" y="1072"/>
                    </a:lnTo>
                    <a:lnTo>
                      <a:pt x="396" y="1072"/>
                    </a:lnTo>
                    <a:lnTo>
                      <a:pt x="368" y="1062"/>
                    </a:lnTo>
                    <a:lnTo>
                      <a:pt x="340" y="1052"/>
                    </a:lnTo>
                    <a:lnTo>
                      <a:pt x="314" y="1042"/>
                    </a:lnTo>
                    <a:lnTo>
                      <a:pt x="288" y="1028"/>
                    </a:lnTo>
                    <a:lnTo>
                      <a:pt x="262" y="1016"/>
                    </a:lnTo>
                    <a:lnTo>
                      <a:pt x="238" y="1000"/>
                    </a:lnTo>
                    <a:lnTo>
                      <a:pt x="214" y="984"/>
                    </a:lnTo>
                    <a:lnTo>
                      <a:pt x="192" y="966"/>
                    </a:lnTo>
                    <a:lnTo>
                      <a:pt x="170" y="948"/>
                    </a:lnTo>
                    <a:lnTo>
                      <a:pt x="150" y="930"/>
                    </a:lnTo>
                    <a:lnTo>
                      <a:pt x="132" y="910"/>
                    </a:lnTo>
                    <a:lnTo>
                      <a:pt x="114" y="888"/>
                    </a:lnTo>
                    <a:lnTo>
                      <a:pt x="96" y="866"/>
                    </a:lnTo>
                    <a:lnTo>
                      <a:pt x="80" y="844"/>
                    </a:lnTo>
                    <a:lnTo>
                      <a:pt x="64" y="820"/>
                    </a:lnTo>
                    <a:lnTo>
                      <a:pt x="52" y="796"/>
                    </a:lnTo>
                    <a:lnTo>
                      <a:pt x="52" y="796"/>
                    </a:lnTo>
                    <a:lnTo>
                      <a:pt x="32" y="752"/>
                    </a:lnTo>
                    <a:lnTo>
                      <a:pt x="18" y="706"/>
                    </a:lnTo>
                    <a:lnTo>
                      <a:pt x="8" y="658"/>
                    </a:lnTo>
                    <a:lnTo>
                      <a:pt x="2" y="610"/>
                    </a:lnTo>
                    <a:lnTo>
                      <a:pt x="0" y="562"/>
                    </a:lnTo>
                    <a:lnTo>
                      <a:pt x="2" y="512"/>
                    </a:lnTo>
                    <a:lnTo>
                      <a:pt x="8" y="462"/>
                    </a:lnTo>
                    <a:lnTo>
                      <a:pt x="20" y="412"/>
                    </a:lnTo>
                    <a:lnTo>
                      <a:pt x="20" y="412"/>
                    </a:lnTo>
                    <a:lnTo>
                      <a:pt x="28" y="384"/>
                    </a:lnTo>
                    <a:lnTo>
                      <a:pt x="38" y="358"/>
                    </a:lnTo>
                    <a:lnTo>
                      <a:pt x="48" y="330"/>
                    </a:lnTo>
                    <a:lnTo>
                      <a:pt x="60" y="306"/>
                    </a:lnTo>
                    <a:lnTo>
                      <a:pt x="74" y="282"/>
                    </a:lnTo>
                    <a:lnTo>
                      <a:pt x="88" y="258"/>
                    </a:lnTo>
                    <a:lnTo>
                      <a:pt x="104" y="234"/>
                    </a:lnTo>
                    <a:lnTo>
                      <a:pt x="120" y="212"/>
                    </a:lnTo>
                    <a:lnTo>
                      <a:pt x="138" y="192"/>
                    </a:lnTo>
                    <a:lnTo>
                      <a:pt x="156" y="172"/>
                    </a:lnTo>
                    <a:lnTo>
                      <a:pt x="176" y="152"/>
                    </a:lnTo>
                    <a:lnTo>
                      <a:pt x="196" y="134"/>
                    </a:lnTo>
                    <a:lnTo>
                      <a:pt x="218" y="118"/>
                    </a:lnTo>
                    <a:lnTo>
                      <a:pt x="238" y="102"/>
                    </a:lnTo>
                    <a:lnTo>
                      <a:pt x="262" y="86"/>
                    </a:lnTo>
                    <a:lnTo>
                      <a:pt x="284" y="74"/>
                    </a:lnTo>
                    <a:lnTo>
                      <a:pt x="308" y="60"/>
                    </a:lnTo>
                    <a:lnTo>
                      <a:pt x="332" y="48"/>
                    </a:lnTo>
                    <a:lnTo>
                      <a:pt x="358" y="38"/>
                    </a:lnTo>
                    <a:lnTo>
                      <a:pt x="384" y="30"/>
                    </a:lnTo>
                    <a:lnTo>
                      <a:pt x="410" y="22"/>
                    </a:lnTo>
                    <a:lnTo>
                      <a:pt x="436" y="14"/>
                    </a:lnTo>
                    <a:lnTo>
                      <a:pt x="462" y="10"/>
                    </a:lnTo>
                    <a:lnTo>
                      <a:pt x="490" y="4"/>
                    </a:lnTo>
                    <a:lnTo>
                      <a:pt x="516" y="2"/>
                    </a:lnTo>
                    <a:lnTo>
                      <a:pt x="544" y="0"/>
                    </a:lnTo>
                    <a:lnTo>
                      <a:pt x="572" y="0"/>
                    </a:lnTo>
                    <a:lnTo>
                      <a:pt x="600" y="2"/>
                    </a:lnTo>
                    <a:lnTo>
                      <a:pt x="628" y="4"/>
                    </a:lnTo>
                    <a:lnTo>
                      <a:pt x="656" y="8"/>
                    </a:lnTo>
                    <a:lnTo>
                      <a:pt x="684" y="14"/>
                    </a:lnTo>
                    <a:lnTo>
                      <a:pt x="712" y="20"/>
                    </a:lnTo>
                    <a:lnTo>
                      <a:pt x="712" y="20"/>
                    </a:lnTo>
                    <a:lnTo>
                      <a:pt x="740" y="30"/>
                    </a:lnTo>
                    <a:lnTo>
                      <a:pt x="768" y="40"/>
                    </a:lnTo>
                    <a:lnTo>
                      <a:pt x="794" y="50"/>
                    </a:lnTo>
                    <a:lnTo>
                      <a:pt x="820" y="64"/>
                    </a:lnTo>
                    <a:lnTo>
                      <a:pt x="846" y="76"/>
                    </a:lnTo>
                    <a:lnTo>
                      <a:pt x="870" y="92"/>
                    </a:lnTo>
                    <a:lnTo>
                      <a:pt x="894" y="108"/>
                    </a:lnTo>
                    <a:lnTo>
                      <a:pt x="916" y="126"/>
                    </a:lnTo>
                    <a:lnTo>
                      <a:pt x="938" y="144"/>
                    </a:lnTo>
                    <a:lnTo>
                      <a:pt x="958" y="162"/>
                    </a:lnTo>
                    <a:lnTo>
                      <a:pt x="978" y="182"/>
                    </a:lnTo>
                    <a:lnTo>
                      <a:pt x="996" y="204"/>
                    </a:lnTo>
                    <a:lnTo>
                      <a:pt x="1012" y="226"/>
                    </a:lnTo>
                    <a:lnTo>
                      <a:pt x="1028" y="248"/>
                    </a:lnTo>
                    <a:lnTo>
                      <a:pt x="1044" y="272"/>
                    </a:lnTo>
                    <a:lnTo>
                      <a:pt x="1058" y="296"/>
                    </a:lnTo>
                    <a:lnTo>
                      <a:pt x="1058" y="296"/>
                    </a:lnTo>
                    <a:close/>
                  </a:path>
                </a:pathLst>
              </a:custGeom>
              <a:solidFill>
                <a:srgbClr val="FFEC2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1" name="Freeform 59"/>
              <p:cNvSpPr/>
              <p:nvPr>
                <p:custDataLst>
                  <p:tags r:id="rId8"/>
                </p:custDataLst>
              </p:nvPr>
            </p:nvSpPr>
            <p:spPr bwMode="auto">
              <a:xfrm>
                <a:off x="7113588" y="2385839"/>
                <a:ext cx="1095375" cy="650875"/>
              </a:xfrm>
              <a:custGeom>
                <a:avLst/>
                <a:gdLst>
                  <a:gd name="T0" fmla="*/ 0 w 690"/>
                  <a:gd name="T1" fmla="*/ 410 h 410"/>
                  <a:gd name="T2" fmla="*/ 0 w 690"/>
                  <a:gd name="T3" fmla="*/ 410 h 410"/>
                  <a:gd name="T4" fmla="*/ 16 w 690"/>
                  <a:gd name="T5" fmla="*/ 362 h 410"/>
                  <a:gd name="T6" fmla="*/ 36 w 690"/>
                  <a:gd name="T7" fmla="*/ 316 h 410"/>
                  <a:gd name="T8" fmla="*/ 60 w 690"/>
                  <a:gd name="T9" fmla="*/ 272 h 410"/>
                  <a:gd name="T10" fmla="*/ 86 w 690"/>
                  <a:gd name="T11" fmla="*/ 232 h 410"/>
                  <a:gd name="T12" fmla="*/ 494 w 690"/>
                  <a:gd name="T13" fmla="*/ 2 h 410"/>
                  <a:gd name="T14" fmla="*/ 494 w 690"/>
                  <a:gd name="T15" fmla="*/ 2 h 410"/>
                  <a:gd name="T16" fmla="*/ 542 w 690"/>
                  <a:gd name="T17" fmla="*/ 0 h 410"/>
                  <a:gd name="T18" fmla="*/ 592 w 690"/>
                  <a:gd name="T19" fmla="*/ 2 h 410"/>
                  <a:gd name="T20" fmla="*/ 640 w 690"/>
                  <a:gd name="T21" fmla="*/ 8 h 410"/>
                  <a:gd name="T22" fmla="*/ 690 w 690"/>
                  <a:gd name="T23" fmla="*/ 20 h 410"/>
                  <a:gd name="T24" fmla="*/ 0 w 690"/>
                  <a:gd name="T25" fmla="*/ 410 h 4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90" h="410">
                    <a:moveTo>
                      <a:pt x="0" y="410"/>
                    </a:moveTo>
                    <a:lnTo>
                      <a:pt x="0" y="410"/>
                    </a:lnTo>
                    <a:lnTo>
                      <a:pt x="16" y="362"/>
                    </a:lnTo>
                    <a:lnTo>
                      <a:pt x="36" y="316"/>
                    </a:lnTo>
                    <a:lnTo>
                      <a:pt x="60" y="272"/>
                    </a:lnTo>
                    <a:lnTo>
                      <a:pt x="86" y="232"/>
                    </a:lnTo>
                    <a:lnTo>
                      <a:pt x="494" y="2"/>
                    </a:lnTo>
                    <a:lnTo>
                      <a:pt x="494" y="2"/>
                    </a:lnTo>
                    <a:lnTo>
                      <a:pt x="542" y="0"/>
                    </a:lnTo>
                    <a:lnTo>
                      <a:pt x="592" y="2"/>
                    </a:lnTo>
                    <a:lnTo>
                      <a:pt x="640" y="8"/>
                    </a:lnTo>
                    <a:lnTo>
                      <a:pt x="690" y="20"/>
                    </a:lnTo>
                    <a:lnTo>
                      <a:pt x="0" y="410"/>
                    </a:lnTo>
                    <a:close/>
                  </a:path>
                </a:pathLst>
              </a:custGeom>
              <a:solidFill>
                <a:srgbClr val="FFF9A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2" name="Freeform 60"/>
              <p:cNvSpPr/>
              <p:nvPr>
                <p:custDataLst>
                  <p:tags r:id="rId9"/>
                </p:custDataLst>
              </p:nvPr>
            </p:nvSpPr>
            <p:spPr bwMode="auto">
              <a:xfrm>
                <a:off x="7081838" y="2477914"/>
                <a:ext cx="1349375" cy="796925"/>
              </a:xfrm>
              <a:custGeom>
                <a:avLst/>
                <a:gdLst>
                  <a:gd name="T0" fmla="*/ 0 w 850"/>
                  <a:gd name="T1" fmla="*/ 502 h 502"/>
                  <a:gd name="T2" fmla="*/ 0 w 850"/>
                  <a:gd name="T3" fmla="*/ 502 h 502"/>
                  <a:gd name="T4" fmla="*/ 0 w 850"/>
                  <a:gd name="T5" fmla="*/ 458 h 502"/>
                  <a:gd name="T6" fmla="*/ 812 w 850"/>
                  <a:gd name="T7" fmla="*/ 0 h 502"/>
                  <a:gd name="T8" fmla="*/ 812 w 850"/>
                  <a:gd name="T9" fmla="*/ 0 h 502"/>
                  <a:gd name="T10" fmla="*/ 850 w 850"/>
                  <a:gd name="T11" fmla="*/ 22 h 502"/>
                  <a:gd name="T12" fmla="*/ 0 w 850"/>
                  <a:gd name="T13" fmla="*/ 502 h 502"/>
                </a:gdLst>
                <a:ahLst/>
                <a:cxnLst>
                  <a:cxn ang="0">
                    <a:pos x="T0" y="T1"/>
                  </a:cxn>
                  <a:cxn ang="0">
                    <a:pos x="T2" y="T3"/>
                  </a:cxn>
                  <a:cxn ang="0">
                    <a:pos x="T4" y="T5"/>
                  </a:cxn>
                  <a:cxn ang="0">
                    <a:pos x="T6" y="T7"/>
                  </a:cxn>
                  <a:cxn ang="0">
                    <a:pos x="T8" y="T9"/>
                  </a:cxn>
                  <a:cxn ang="0">
                    <a:pos x="T10" y="T11"/>
                  </a:cxn>
                  <a:cxn ang="0">
                    <a:pos x="T12" y="T13"/>
                  </a:cxn>
                </a:cxnLst>
                <a:rect l="0" t="0" r="r" b="b"/>
                <a:pathLst>
                  <a:path w="850" h="502">
                    <a:moveTo>
                      <a:pt x="0" y="502"/>
                    </a:moveTo>
                    <a:lnTo>
                      <a:pt x="0" y="502"/>
                    </a:lnTo>
                    <a:lnTo>
                      <a:pt x="0" y="458"/>
                    </a:lnTo>
                    <a:lnTo>
                      <a:pt x="812" y="0"/>
                    </a:lnTo>
                    <a:lnTo>
                      <a:pt x="812" y="0"/>
                    </a:lnTo>
                    <a:lnTo>
                      <a:pt x="850" y="22"/>
                    </a:lnTo>
                    <a:lnTo>
                      <a:pt x="0" y="502"/>
                    </a:lnTo>
                    <a:close/>
                  </a:path>
                </a:pathLst>
              </a:custGeom>
              <a:solidFill>
                <a:srgbClr val="FFF9A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3" name="Freeform 61"/>
              <p:cNvSpPr/>
              <p:nvPr>
                <p:custDataLst>
                  <p:tags r:id="rId10"/>
                </p:custDataLst>
              </p:nvPr>
            </p:nvSpPr>
            <p:spPr bwMode="auto">
              <a:xfrm>
                <a:off x="7272338" y="2947814"/>
                <a:ext cx="1543050" cy="904875"/>
              </a:xfrm>
              <a:custGeom>
                <a:avLst/>
                <a:gdLst>
                  <a:gd name="T0" fmla="*/ 960 w 972"/>
                  <a:gd name="T1" fmla="*/ 0 h 570"/>
                  <a:gd name="T2" fmla="*/ 960 w 972"/>
                  <a:gd name="T3" fmla="*/ 0 h 570"/>
                  <a:gd name="T4" fmla="*/ 972 w 972"/>
                  <a:gd name="T5" fmla="*/ 36 h 570"/>
                  <a:gd name="T6" fmla="*/ 24 w 972"/>
                  <a:gd name="T7" fmla="*/ 570 h 570"/>
                  <a:gd name="T8" fmla="*/ 24 w 972"/>
                  <a:gd name="T9" fmla="*/ 570 h 570"/>
                  <a:gd name="T10" fmla="*/ 0 w 972"/>
                  <a:gd name="T11" fmla="*/ 542 h 570"/>
                  <a:gd name="T12" fmla="*/ 960 w 972"/>
                  <a:gd name="T13" fmla="*/ 0 h 570"/>
                </a:gdLst>
                <a:ahLst/>
                <a:cxnLst>
                  <a:cxn ang="0">
                    <a:pos x="T0" y="T1"/>
                  </a:cxn>
                  <a:cxn ang="0">
                    <a:pos x="T2" y="T3"/>
                  </a:cxn>
                  <a:cxn ang="0">
                    <a:pos x="T4" y="T5"/>
                  </a:cxn>
                  <a:cxn ang="0">
                    <a:pos x="T6" y="T7"/>
                  </a:cxn>
                  <a:cxn ang="0">
                    <a:pos x="T8" y="T9"/>
                  </a:cxn>
                  <a:cxn ang="0">
                    <a:pos x="T10" y="T11"/>
                  </a:cxn>
                  <a:cxn ang="0">
                    <a:pos x="T12" y="T13"/>
                  </a:cxn>
                </a:cxnLst>
                <a:rect l="0" t="0" r="r" b="b"/>
                <a:pathLst>
                  <a:path w="972" h="570">
                    <a:moveTo>
                      <a:pt x="960" y="0"/>
                    </a:moveTo>
                    <a:lnTo>
                      <a:pt x="960" y="0"/>
                    </a:lnTo>
                    <a:lnTo>
                      <a:pt x="972" y="36"/>
                    </a:lnTo>
                    <a:lnTo>
                      <a:pt x="24" y="570"/>
                    </a:lnTo>
                    <a:lnTo>
                      <a:pt x="24" y="570"/>
                    </a:lnTo>
                    <a:lnTo>
                      <a:pt x="0" y="542"/>
                    </a:lnTo>
                    <a:lnTo>
                      <a:pt x="960" y="0"/>
                    </a:lnTo>
                    <a:close/>
                  </a:path>
                </a:pathLst>
              </a:custGeom>
              <a:solidFill>
                <a:srgbClr val="FFF9A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4" name="Freeform 62"/>
              <p:cNvSpPr/>
              <p:nvPr>
                <p:custDataLst>
                  <p:tags r:id="rId11"/>
                </p:custDataLst>
              </p:nvPr>
            </p:nvSpPr>
            <p:spPr bwMode="auto">
              <a:xfrm>
                <a:off x="7218363" y="2496964"/>
                <a:ext cx="1463675" cy="1460500"/>
              </a:xfrm>
              <a:custGeom>
                <a:avLst/>
                <a:gdLst>
                  <a:gd name="T0" fmla="*/ 584 w 922"/>
                  <a:gd name="T1" fmla="*/ 18 h 920"/>
                  <a:gd name="T2" fmla="*/ 628 w 922"/>
                  <a:gd name="T3" fmla="*/ 32 h 920"/>
                  <a:gd name="T4" fmla="*/ 710 w 922"/>
                  <a:gd name="T5" fmla="*/ 74 h 920"/>
                  <a:gd name="T6" fmla="*/ 780 w 922"/>
                  <a:gd name="T7" fmla="*/ 130 h 920"/>
                  <a:gd name="T8" fmla="*/ 838 w 922"/>
                  <a:gd name="T9" fmla="*/ 196 h 920"/>
                  <a:gd name="T10" fmla="*/ 882 w 922"/>
                  <a:gd name="T11" fmla="*/ 274 h 920"/>
                  <a:gd name="T12" fmla="*/ 910 w 922"/>
                  <a:gd name="T13" fmla="*/ 358 h 920"/>
                  <a:gd name="T14" fmla="*/ 922 w 922"/>
                  <a:gd name="T15" fmla="*/ 446 h 920"/>
                  <a:gd name="T16" fmla="*/ 916 w 922"/>
                  <a:gd name="T17" fmla="*/ 538 h 920"/>
                  <a:gd name="T18" fmla="*/ 906 w 922"/>
                  <a:gd name="T19" fmla="*/ 584 h 920"/>
                  <a:gd name="T20" fmla="*/ 898 w 922"/>
                  <a:gd name="T21" fmla="*/ 606 h 920"/>
                  <a:gd name="T22" fmla="*/ 872 w 922"/>
                  <a:gd name="T23" fmla="*/ 670 h 920"/>
                  <a:gd name="T24" fmla="*/ 822 w 922"/>
                  <a:gd name="T25" fmla="*/ 746 h 920"/>
                  <a:gd name="T26" fmla="*/ 760 w 922"/>
                  <a:gd name="T27" fmla="*/ 810 h 920"/>
                  <a:gd name="T28" fmla="*/ 688 w 922"/>
                  <a:gd name="T29" fmla="*/ 862 h 920"/>
                  <a:gd name="T30" fmla="*/ 608 w 922"/>
                  <a:gd name="T31" fmla="*/ 898 h 920"/>
                  <a:gd name="T32" fmla="*/ 520 w 922"/>
                  <a:gd name="T33" fmla="*/ 918 h 920"/>
                  <a:gd name="T34" fmla="*/ 430 w 922"/>
                  <a:gd name="T35" fmla="*/ 920 h 920"/>
                  <a:gd name="T36" fmla="*/ 360 w 922"/>
                  <a:gd name="T37" fmla="*/ 910 h 920"/>
                  <a:gd name="T38" fmla="*/ 338 w 922"/>
                  <a:gd name="T39" fmla="*/ 904 h 920"/>
                  <a:gd name="T40" fmla="*/ 292 w 922"/>
                  <a:gd name="T41" fmla="*/ 890 h 920"/>
                  <a:gd name="T42" fmla="*/ 210 w 922"/>
                  <a:gd name="T43" fmla="*/ 848 h 920"/>
                  <a:gd name="T44" fmla="*/ 140 w 922"/>
                  <a:gd name="T45" fmla="*/ 792 h 920"/>
                  <a:gd name="T46" fmla="*/ 82 w 922"/>
                  <a:gd name="T47" fmla="*/ 724 h 920"/>
                  <a:gd name="T48" fmla="*/ 40 w 922"/>
                  <a:gd name="T49" fmla="*/ 648 h 920"/>
                  <a:gd name="T50" fmla="*/ 10 w 922"/>
                  <a:gd name="T51" fmla="*/ 564 h 920"/>
                  <a:gd name="T52" fmla="*/ 0 w 922"/>
                  <a:gd name="T53" fmla="*/ 476 h 920"/>
                  <a:gd name="T54" fmla="*/ 6 w 922"/>
                  <a:gd name="T55" fmla="*/ 384 h 920"/>
                  <a:gd name="T56" fmla="*/ 16 w 922"/>
                  <a:gd name="T57" fmla="*/ 338 h 920"/>
                  <a:gd name="T58" fmla="*/ 22 w 922"/>
                  <a:gd name="T59" fmla="*/ 316 h 920"/>
                  <a:gd name="T60" fmla="*/ 50 w 922"/>
                  <a:gd name="T61" fmla="*/ 252 h 920"/>
                  <a:gd name="T62" fmla="*/ 98 w 922"/>
                  <a:gd name="T63" fmla="*/ 176 h 920"/>
                  <a:gd name="T64" fmla="*/ 160 w 922"/>
                  <a:gd name="T65" fmla="*/ 112 h 920"/>
                  <a:gd name="T66" fmla="*/ 234 w 922"/>
                  <a:gd name="T67" fmla="*/ 60 h 920"/>
                  <a:gd name="T68" fmla="*/ 314 w 922"/>
                  <a:gd name="T69" fmla="*/ 24 h 920"/>
                  <a:gd name="T70" fmla="*/ 400 w 922"/>
                  <a:gd name="T71" fmla="*/ 4 h 920"/>
                  <a:gd name="T72" fmla="*/ 492 w 922"/>
                  <a:gd name="T73" fmla="*/ 2 h 920"/>
                  <a:gd name="T74" fmla="*/ 560 w 922"/>
                  <a:gd name="T75" fmla="*/ 12 h 920"/>
                  <a:gd name="T76" fmla="*/ 584 w 922"/>
                  <a:gd name="T77" fmla="*/ 18 h 9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922" h="920">
                    <a:moveTo>
                      <a:pt x="584" y="18"/>
                    </a:moveTo>
                    <a:lnTo>
                      <a:pt x="584" y="18"/>
                    </a:lnTo>
                    <a:lnTo>
                      <a:pt x="606" y="24"/>
                    </a:lnTo>
                    <a:lnTo>
                      <a:pt x="628" y="32"/>
                    </a:lnTo>
                    <a:lnTo>
                      <a:pt x="670" y="52"/>
                    </a:lnTo>
                    <a:lnTo>
                      <a:pt x="710" y="74"/>
                    </a:lnTo>
                    <a:lnTo>
                      <a:pt x="748" y="100"/>
                    </a:lnTo>
                    <a:lnTo>
                      <a:pt x="780" y="130"/>
                    </a:lnTo>
                    <a:lnTo>
                      <a:pt x="812" y="162"/>
                    </a:lnTo>
                    <a:lnTo>
                      <a:pt x="838" y="196"/>
                    </a:lnTo>
                    <a:lnTo>
                      <a:pt x="862" y="234"/>
                    </a:lnTo>
                    <a:lnTo>
                      <a:pt x="882" y="274"/>
                    </a:lnTo>
                    <a:lnTo>
                      <a:pt x="898" y="314"/>
                    </a:lnTo>
                    <a:lnTo>
                      <a:pt x="910" y="358"/>
                    </a:lnTo>
                    <a:lnTo>
                      <a:pt x="918" y="402"/>
                    </a:lnTo>
                    <a:lnTo>
                      <a:pt x="922" y="446"/>
                    </a:lnTo>
                    <a:lnTo>
                      <a:pt x="922" y="492"/>
                    </a:lnTo>
                    <a:lnTo>
                      <a:pt x="916" y="538"/>
                    </a:lnTo>
                    <a:lnTo>
                      <a:pt x="912" y="560"/>
                    </a:lnTo>
                    <a:lnTo>
                      <a:pt x="906" y="584"/>
                    </a:lnTo>
                    <a:lnTo>
                      <a:pt x="906" y="584"/>
                    </a:lnTo>
                    <a:lnTo>
                      <a:pt x="898" y="606"/>
                    </a:lnTo>
                    <a:lnTo>
                      <a:pt x="890" y="628"/>
                    </a:lnTo>
                    <a:lnTo>
                      <a:pt x="872" y="670"/>
                    </a:lnTo>
                    <a:lnTo>
                      <a:pt x="848" y="710"/>
                    </a:lnTo>
                    <a:lnTo>
                      <a:pt x="822" y="746"/>
                    </a:lnTo>
                    <a:lnTo>
                      <a:pt x="792" y="780"/>
                    </a:lnTo>
                    <a:lnTo>
                      <a:pt x="760" y="810"/>
                    </a:lnTo>
                    <a:lnTo>
                      <a:pt x="726" y="838"/>
                    </a:lnTo>
                    <a:lnTo>
                      <a:pt x="688" y="862"/>
                    </a:lnTo>
                    <a:lnTo>
                      <a:pt x="648" y="882"/>
                    </a:lnTo>
                    <a:lnTo>
                      <a:pt x="608" y="898"/>
                    </a:lnTo>
                    <a:lnTo>
                      <a:pt x="564" y="910"/>
                    </a:lnTo>
                    <a:lnTo>
                      <a:pt x="520" y="918"/>
                    </a:lnTo>
                    <a:lnTo>
                      <a:pt x="476" y="920"/>
                    </a:lnTo>
                    <a:lnTo>
                      <a:pt x="430" y="920"/>
                    </a:lnTo>
                    <a:lnTo>
                      <a:pt x="384" y="914"/>
                    </a:lnTo>
                    <a:lnTo>
                      <a:pt x="360" y="910"/>
                    </a:lnTo>
                    <a:lnTo>
                      <a:pt x="338" y="904"/>
                    </a:lnTo>
                    <a:lnTo>
                      <a:pt x="338" y="904"/>
                    </a:lnTo>
                    <a:lnTo>
                      <a:pt x="314" y="898"/>
                    </a:lnTo>
                    <a:lnTo>
                      <a:pt x="292" y="890"/>
                    </a:lnTo>
                    <a:lnTo>
                      <a:pt x="250" y="870"/>
                    </a:lnTo>
                    <a:lnTo>
                      <a:pt x="210" y="848"/>
                    </a:lnTo>
                    <a:lnTo>
                      <a:pt x="174" y="822"/>
                    </a:lnTo>
                    <a:lnTo>
                      <a:pt x="140" y="792"/>
                    </a:lnTo>
                    <a:lnTo>
                      <a:pt x="110" y="760"/>
                    </a:lnTo>
                    <a:lnTo>
                      <a:pt x="82" y="724"/>
                    </a:lnTo>
                    <a:lnTo>
                      <a:pt x="60" y="688"/>
                    </a:lnTo>
                    <a:lnTo>
                      <a:pt x="40" y="648"/>
                    </a:lnTo>
                    <a:lnTo>
                      <a:pt x="24" y="606"/>
                    </a:lnTo>
                    <a:lnTo>
                      <a:pt x="10" y="564"/>
                    </a:lnTo>
                    <a:lnTo>
                      <a:pt x="2" y="520"/>
                    </a:lnTo>
                    <a:lnTo>
                      <a:pt x="0" y="476"/>
                    </a:lnTo>
                    <a:lnTo>
                      <a:pt x="0" y="430"/>
                    </a:lnTo>
                    <a:lnTo>
                      <a:pt x="6" y="384"/>
                    </a:lnTo>
                    <a:lnTo>
                      <a:pt x="10" y="362"/>
                    </a:lnTo>
                    <a:lnTo>
                      <a:pt x="16" y="338"/>
                    </a:lnTo>
                    <a:lnTo>
                      <a:pt x="16" y="338"/>
                    </a:lnTo>
                    <a:lnTo>
                      <a:pt x="22" y="316"/>
                    </a:lnTo>
                    <a:lnTo>
                      <a:pt x="30" y="294"/>
                    </a:lnTo>
                    <a:lnTo>
                      <a:pt x="50" y="252"/>
                    </a:lnTo>
                    <a:lnTo>
                      <a:pt x="72" y="212"/>
                    </a:lnTo>
                    <a:lnTo>
                      <a:pt x="98" y="176"/>
                    </a:lnTo>
                    <a:lnTo>
                      <a:pt x="128" y="142"/>
                    </a:lnTo>
                    <a:lnTo>
                      <a:pt x="160" y="112"/>
                    </a:lnTo>
                    <a:lnTo>
                      <a:pt x="196" y="84"/>
                    </a:lnTo>
                    <a:lnTo>
                      <a:pt x="234" y="60"/>
                    </a:lnTo>
                    <a:lnTo>
                      <a:pt x="272" y="40"/>
                    </a:lnTo>
                    <a:lnTo>
                      <a:pt x="314" y="24"/>
                    </a:lnTo>
                    <a:lnTo>
                      <a:pt x="356" y="12"/>
                    </a:lnTo>
                    <a:lnTo>
                      <a:pt x="400" y="4"/>
                    </a:lnTo>
                    <a:lnTo>
                      <a:pt x="446" y="0"/>
                    </a:lnTo>
                    <a:lnTo>
                      <a:pt x="492" y="2"/>
                    </a:lnTo>
                    <a:lnTo>
                      <a:pt x="538" y="8"/>
                    </a:lnTo>
                    <a:lnTo>
                      <a:pt x="560" y="12"/>
                    </a:lnTo>
                    <a:lnTo>
                      <a:pt x="584" y="18"/>
                    </a:lnTo>
                    <a:lnTo>
                      <a:pt x="584" y="18"/>
                    </a:lnTo>
                    <a:close/>
                  </a:path>
                </a:pathLst>
              </a:custGeom>
              <a:solidFill>
                <a:srgbClr val="E9AB2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5" name="Freeform 63"/>
              <p:cNvSpPr/>
              <p:nvPr>
                <p:custDataLst>
                  <p:tags r:id="rId12"/>
                </p:custDataLst>
              </p:nvPr>
            </p:nvSpPr>
            <p:spPr bwMode="auto">
              <a:xfrm>
                <a:off x="7240588" y="2563639"/>
                <a:ext cx="1441450" cy="1393825"/>
              </a:xfrm>
              <a:custGeom>
                <a:avLst/>
                <a:gdLst>
                  <a:gd name="T0" fmla="*/ 888 w 908"/>
                  <a:gd name="T1" fmla="*/ 282 h 878"/>
                  <a:gd name="T2" fmla="*/ 902 w 908"/>
                  <a:gd name="T3" fmla="*/ 344 h 878"/>
                  <a:gd name="T4" fmla="*/ 908 w 908"/>
                  <a:gd name="T5" fmla="*/ 410 h 878"/>
                  <a:gd name="T6" fmla="*/ 904 w 908"/>
                  <a:gd name="T7" fmla="*/ 476 h 878"/>
                  <a:gd name="T8" fmla="*/ 892 w 908"/>
                  <a:gd name="T9" fmla="*/ 542 h 878"/>
                  <a:gd name="T10" fmla="*/ 884 w 908"/>
                  <a:gd name="T11" fmla="*/ 564 h 878"/>
                  <a:gd name="T12" fmla="*/ 858 w 908"/>
                  <a:gd name="T13" fmla="*/ 628 h 878"/>
                  <a:gd name="T14" fmla="*/ 808 w 908"/>
                  <a:gd name="T15" fmla="*/ 704 h 878"/>
                  <a:gd name="T16" fmla="*/ 746 w 908"/>
                  <a:gd name="T17" fmla="*/ 768 h 878"/>
                  <a:gd name="T18" fmla="*/ 674 w 908"/>
                  <a:gd name="T19" fmla="*/ 820 h 878"/>
                  <a:gd name="T20" fmla="*/ 594 w 908"/>
                  <a:gd name="T21" fmla="*/ 856 h 878"/>
                  <a:gd name="T22" fmla="*/ 506 w 908"/>
                  <a:gd name="T23" fmla="*/ 876 h 878"/>
                  <a:gd name="T24" fmla="*/ 416 w 908"/>
                  <a:gd name="T25" fmla="*/ 878 h 878"/>
                  <a:gd name="T26" fmla="*/ 346 w 908"/>
                  <a:gd name="T27" fmla="*/ 868 h 878"/>
                  <a:gd name="T28" fmla="*/ 324 w 908"/>
                  <a:gd name="T29" fmla="*/ 862 h 878"/>
                  <a:gd name="T30" fmla="*/ 272 w 908"/>
                  <a:gd name="T31" fmla="*/ 844 h 878"/>
                  <a:gd name="T32" fmla="*/ 224 w 908"/>
                  <a:gd name="T33" fmla="*/ 822 h 878"/>
                  <a:gd name="T34" fmla="*/ 180 w 908"/>
                  <a:gd name="T35" fmla="*/ 794 h 878"/>
                  <a:gd name="T36" fmla="*/ 138 w 908"/>
                  <a:gd name="T37" fmla="*/ 762 h 878"/>
                  <a:gd name="T38" fmla="*/ 102 w 908"/>
                  <a:gd name="T39" fmla="*/ 726 h 878"/>
                  <a:gd name="T40" fmla="*/ 70 w 908"/>
                  <a:gd name="T41" fmla="*/ 686 h 878"/>
                  <a:gd name="T42" fmla="*/ 44 w 908"/>
                  <a:gd name="T43" fmla="*/ 642 h 878"/>
                  <a:gd name="T44" fmla="*/ 22 w 908"/>
                  <a:gd name="T45" fmla="*/ 596 h 878"/>
                  <a:gd name="T46" fmla="*/ 12 w 908"/>
                  <a:gd name="T47" fmla="*/ 566 h 878"/>
                  <a:gd name="T48" fmla="*/ 2 w 908"/>
                  <a:gd name="T49" fmla="*/ 502 h 878"/>
                  <a:gd name="T50" fmla="*/ 0 w 908"/>
                  <a:gd name="T51" fmla="*/ 436 h 878"/>
                  <a:gd name="T52" fmla="*/ 8 w 908"/>
                  <a:gd name="T53" fmla="*/ 370 h 878"/>
                  <a:gd name="T54" fmla="*/ 16 w 908"/>
                  <a:gd name="T55" fmla="*/ 336 h 878"/>
                  <a:gd name="T56" fmla="*/ 32 w 908"/>
                  <a:gd name="T57" fmla="*/ 292 h 878"/>
                  <a:gd name="T58" fmla="*/ 74 w 908"/>
                  <a:gd name="T59" fmla="*/ 210 h 878"/>
                  <a:gd name="T60" fmla="*/ 130 w 908"/>
                  <a:gd name="T61" fmla="*/ 140 h 878"/>
                  <a:gd name="T62" fmla="*/ 196 w 908"/>
                  <a:gd name="T63" fmla="*/ 82 h 878"/>
                  <a:gd name="T64" fmla="*/ 274 w 908"/>
                  <a:gd name="T65" fmla="*/ 40 h 878"/>
                  <a:gd name="T66" fmla="*/ 358 w 908"/>
                  <a:gd name="T67" fmla="*/ 12 h 878"/>
                  <a:gd name="T68" fmla="*/ 446 w 908"/>
                  <a:gd name="T69" fmla="*/ 0 h 878"/>
                  <a:gd name="T70" fmla="*/ 538 w 908"/>
                  <a:gd name="T71" fmla="*/ 6 h 878"/>
                  <a:gd name="T72" fmla="*/ 584 w 908"/>
                  <a:gd name="T73" fmla="*/ 16 h 878"/>
                  <a:gd name="T74" fmla="*/ 610 w 908"/>
                  <a:gd name="T75" fmla="*/ 24 h 878"/>
                  <a:gd name="T76" fmla="*/ 660 w 908"/>
                  <a:gd name="T77" fmla="*/ 44 h 878"/>
                  <a:gd name="T78" fmla="*/ 706 w 908"/>
                  <a:gd name="T79" fmla="*/ 70 h 878"/>
                  <a:gd name="T80" fmla="*/ 750 w 908"/>
                  <a:gd name="T81" fmla="*/ 100 h 878"/>
                  <a:gd name="T82" fmla="*/ 788 w 908"/>
                  <a:gd name="T83" fmla="*/ 134 h 878"/>
                  <a:gd name="T84" fmla="*/ 822 w 908"/>
                  <a:gd name="T85" fmla="*/ 172 h 878"/>
                  <a:gd name="T86" fmla="*/ 852 w 908"/>
                  <a:gd name="T87" fmla="*/ 214 h 878"/>
                  <a:gd name="T88" fmla="*/ 876 w 908"/>
                  <a:gd name="T89" fmla="*/ 258 h 878"/>
                  <a:gd name="T90" fmla="*/ 888 w 908"/>
                  <a:gd name="T91" fmla="*/ 282 h 8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908" h="878">
                    <a:moveTo>
                      <a:pt x="888" y="282"/>
                    </a:moveTo>
                    <a:lnTo>
                      <a:pt x="888" y="282"/>
                    </a:lnTo>
                    <a:lnTo>
                      <a:pt x="896" y="312"/>
                    </a:lnTo>
                    <a:lnTo>
                      <a:pt x="902" y="344"/>
                    </a:lnTo>
                    <a:lnTo>
                      <a:pt x="906" y="376"/>
                    </a:lnTo>
                    <a:lnTo>
                      <a:pt x="908" y="410"/>
                    </a:lnTo>
                    <a:lnTo>
                      <a:pt x="908" y="442"/>
                    </a:lnTo>
                    <a:lnTo>
                      <a:pt x="904" y="476"/>
                    </a:lnTo>
                    <a:lnTo>
                      <a:pt x="900" y="508"/>
                    </a:lnTo>
                    <a:lnTo>
                      <a:pt x="892" y="542"/>
                    </a:lnTo>
                    <a:lnTo>
                      <a:pt x="892" y="542"/>
                    </a:lnTo>
                    <a:lnTo>
                      <a:pt x="884" y="564"/>
                    </a:lnTo>
                    <a:lnTo>
                      <a:pt x="876" y="586"/>
                    </a:lnTo>
                    <a:lnTo>
                      <a:pt x="858" y="628"/>
                    </a:lnTo>
                    <a:lnTo>
                      <a:pt x="834" y="668"/>
                    </a:lnTo>
                    <a:lnTo>
                      <a:pt x="808" y="704"/>
                    </a:lnTo>
                    <a:lnTo>
                      <a:pt x="778" y="738"/>
                    </a:lnTo>
                    <a:lnTo>
                      <a:pt x="746" y="768"/>
                    </a:lnTo>
                    <a:lnTo>
                      <a:pt x="712" y="796"/>
                    </a:lnTo>
                    <a:lnTo>
                      <a:pt x="674" y="820"/>
                    </a:lnTo>
                    <a:lnTo>
                      <a:pt x="634" y="838"/>
                    </a:lnTo>
                    <a:lnTo>
                      <a:pt x="594" y="856"/>
                    </a:lnTo>
                    <a:lnTo>
                      <a:pt x="550" y="868"/>
                    </a:lnTo>
                    <a:lnTo>
                      <a:pt x="506" y="876"/>
                    </a:lnTo>
                    <a:lnTo>
                      <a:pt x="462" y="878"/>
                    </a:lnTo>
                    <a:lnTo>
                      <a:pt x="416" y="878"/>
                    </a:lnTo>
                    <a:lnTo>
                      <a:pt x="370" y="872"/>
                    </a:lnTo>
                    <a:lnTo>
                      <a:pt x="346" y="868"/>
                    </a:lnTo>
                    <a:lnTo>
                      <a:pt x="324" y="862"/>
                    </a:lnTo>
                    <a:lnTo>
                      <a:pt x="324" y="862"/>
                    </a:lnTo>
                    <a:lnTo>
                      <a:pt x="298" y="854"/>
                    </a:lnTo>
                    <a:lnTo>
                      <a:pt x="272" y="844"/>
                    </a:lnTo>
                    <a:lnTo>
                      <a:pt x="248" y="834"/>
                    </a:lnTo>
                    <a:lnTo>
                      <a:pt x="224" y="822"/>
                    </a:lnTo>
                    <a:lnTo>
                      <a:pt x="202" y="808"/>
                    </a:lnTo>
                    <a:lnTo>
                      <a:pt x="180" y="794"/>
                    </a:lnTo>
                    <a:lnTo>
                      <a:pt x="158" y="778"/>
                    </a:lnTo>
                    <a:lnTo>
                      <a:pt x="138" y="762"/>
                    </a:lnTo>
                    <a:lnTo>
                      <a:pt x="120" y="744"/>
                    </a:lnTo>
                    <a:lnTo>
                      <a:pt x="102" y="726"/>
                    </a:lnTo>
                    <a:lnTo>
                      <a:pt x="86" y="706"/>
                    </a:lnTo>
                    <a:lnTo>
                      <a:pt x="70" y="686"/>
                    </a:lnTo>
                    <a:lnTo>
                      <a:pt x="56" y="664"/>
                    </a:lnTo>
                    <a:lnTo>
                      <a:pt x="44" y="642"/>
                    </a:lnTo>
                    <a:lnTo>
                      <a:pt x="32" y="620"/>
                    </a:lnTo>
                    <a:lnTo>
                      <a:pt x="22" y="596"/>
                    </a:lnTo>
                    <a:lnTo>
                      <a:pt x="22" y="596"/>
                    </a:lnTo>
                    <a:lnTo>
                      <a:pt x="12" y="566"/>
                    </a:lnTo>
                    <a:lnTo>
                      <a:pt x="6" y="534"/>
                    </a:lnTo>
                    <a:lnTo>
                      <a:pt x="2" y="502"/>
                    </a:lnTo>
                    <a:lnTo>
                      <a:pt x="0" y="470"/>
                    </a:lnTo>
                    <a:lnTo>
                      <a:pt x="0" y="436"/>
                    </a:lnTo>
                    <a:lnTo>
                      <a:pt x="4" y="404"/>
                    </a:lnTo>
                    <a:lnTo>
                      <a:pt x="8" y="370"/>
                    </a:lnTo>
                    <a:lnTo>
                      <a:pt x="16" y="336"/>
                    </a:lnTo>
                    <a:lnTo>
                      <a:pt x="16" y="336"/>
                    </a:lnTo>
                    <a:lnTo>
                      <a:pt x="24" y="314"/>
                    </a:lnTo>
                    <a:lnTo>
                      <a:pt x="32" y="292"/>
                    </a:lnTo>
                    <a:lnTo>
                      <a:pt x="50" y="250"/>
                    </a:lnTo>
                    <a:lnTo>
                      <a:pt x="74" y="210"/>
                    </a:lnTo>
                    <a:lnTo>
                      <a:pt x="100" y="174"/>
                    </a:lnTo>
                    <a:lnTo>
                      <a:pt x="130" y="140"/>
                    </a:lnTo>
                    <a:lnTo>
                      <a:pt x="162" y="110"/>
                    </a:lnTo>
                    <a:lnTo>
                      <a:pt x="196" y="82"/>
                    </a:lnTo>
                    <a:lnTo>
                      <a:pt x="234" y="60"/>
                    </a:lnTo>
                    <a:lnTo>
                      <a:pt x="274" y="40"/>
                    </a:lnTo>
                    <a:lnTo>
                      <a:pt x="316" y="24"/>
                    </a:lnTo>
                    <a:lnTo>
                      <a:pt x="358" y="12"/>
                    </a:lnTo>
                    <a:lnTo>
                      <a:pt x="402" y="4"/>
                    </a:lnTo>
                    <a:lnTo>
                      <a:pt x="446" y="0"/>
                    </a:lnTo>
                    <a:lnTo>
                      <a:pt x="492" y="0"/>
                    </a:lnTo>
                    <a:lnTo>
                      <a:pt x="538" y="6"/>
                    </a:lnTo>
                    <a:lnTo>
                      <a:pt x="562" y="10"/>
                    </a:lnTo>
                    <a:lnTo>
                      <a:pt x="584" y="16"/>
                    </a:lnTo>
                    <a:lnTo>
                      <a:pt x="584" y="16"/>
                    </a:lnTo>
                    <a:lnTo>
                      <a:pt x="610" y="24"/>
                    </a:lnTo>
                    <a:lnTo>
                      <a:pt x="636" y="34"/>
                    </a:lnTo>
                    <a:lnTo>
                      <a:pt x="660" y="44"/>
                    </a:lnTo>
                    <a:lnTo>
                      <a:pt x="684" y="56"/>
                    </a:lnTo>
                    <a:lnTo>
                      <a:pt x="706" y="70"/>
                    </a:lnTo>
                    <a:lnTo>
                      <a:pt x="728" y="84"/>
                    </a:lnTo>
                    <a:lnTo>
                      <a:pt x="750" y="100"/>
                    </a:lnTo>
                    <a:lnTo>
                      <a:pt x="770" y="116"/>
                    </a:lnTo>
                    <a:lnTo>
                      <a:pt x="788" y="134"/>
                    </a:lnTo>
                    <a:lnTo>
                      <a:pt x="806" y="154"/>
                    </a:lnTo>
                    <a:lnTo>
                      <a:pt x="822" y="172"/>
                    </a:lnTo>
                    <a:lnTo>
                      <a:pt x="838" y="192"/>
                    </a:lnTo>
                    <a:lnTo>
                      <a:pt x="852" y="214"/>
                    </a:lnTo>
                    <a:lnTo>
                      <a:pt x="864" y="236"/>
                    </a:lnTo>
                    <a:lnTo>
                      <a:pt x="876" y="258"/>
                    </a:lnTo>
                    <a:lnTo>
                      <a:pt x="888" y="282"/>
                    </a:lnTo>
                    <a:lnTo>
                      <a:pt x="888" y="282"/>
                    </a:lnTo>
                    <a:close/>
                  </a:path>
                </a:pathLst>
              </a:custGeom>
              <a:solidFill>
                <a:srgbClr val="FAD03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6" name="Freeform 64"/>
              <p:cNvSpPr/>
              <p:nvPr>
                <p:custDataLst>
                  <p:tags r:id="rId13"/>
                </p:custDataLst>
              </p:nvPr>
            </p:nvSpPr>
            <p:spPr bwMode="auto">
              <a:xfrm>
                <a:off x="7354888" y="2563639"/>
                <a:ext cx="596900" cy="336550"/>
              </a:xfrm>
              <a:custGeom>
                <a:avLst/>
                <a:gdLst>
                  <a:gd name="T0" fmla="*/ 0 w 376"/>
                  <a:gd name="T1" fmla="*/ 212 h 212"/>
                  <a:gd name="T2" fmla="*/ 0 w 376"/>
                  <a:gd name="T3" fmla="*/ 212 h 212"/>
                  <a:gd name="T4" fmla="*/ 16 w 376"/>
                  <a:gd name="T5" fmla="*/ 188 h 212"/>
                  <a:gd name="T6" fmla="*/ 34 w 376"/>
                  <a:gd name="T7" fmla="*/ 166 h 212"/>
                  <a:gd name="T8" fmla="*/ 52 w 376"/>
                  <a:gd name="T9" fmla="*/ 146 h 212"/>
                  <a:gd name="T10" fmla="*/ 72 w 376"/>
                  <a:gd name="T11" fmla="*/ 126 h 212"/>
                  <a:gd name="T12" fmla="*/ 94 w 376"/>
                  <a:gd name="T13" fmla="*/ 106 h 212"/>
                  <a:gd name="T14" fmla="*/ 116 w 376"/>
                  <a:gd name="T15" fmla="*/ 90 h 212"/>
                  <a:gd name="T16" fmla="*/ 138 w 376"/>
                  <a:gd name="T17" fmla="*/ 74 h 212"/>
                  <a:gd name="T18" fmla="*/ 162 w 376"/>
                  <a:gd name="T19" fmla="*/ 60 h 212"/>
                  <a:gd name="T20" fmla="*/ 186 w 376"/>
                  <a:gd name="T21" fmla="*/ 46 h 212"/>
                  <a:gd name="T22" fmla="*/ 212 w 376"/>
                  <a:gd name="T23" fmla="*/ 34 h 212"/>
                  <a:gd name="T24" fmla="*/ 238 w 376"/>
                  <a:gd name="T25" fmla="*/ 26 h 212"/>
                  <a:gd name="T26" fmla="*/ 264 w 376"/>
                  <a:gd name="T27" fmla="*/ 16 h 212"/>
                  <a:gd name="T28" fmla="*/ 292 w 376"/>
                  <a:gd name="T29" fmla="*/ 10 h 212"/>
                  <a:gd name="T30" fmla="*/ 320 w 376"/>
                  <a:gd name="T31" fmla="*/ 4 h 212"/>
                  <a:gd name="T32" fmla="*/ 348 w 376"/>
                  <a:gd name="T33" fmla="*/ 2 h 212"/>
                  <a:gd name="T34" fmla="*/ 376 w 376"/>
                  <a:gd name="T35" fmla="*/ 0 h 212"/>
                  <a:gd name="T36" fmla="*/ 0 w 376"/>
                  <a:gd name="T37" fmla="*/ 212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76" h="212">
                    <a:moveTo>
                      <a:pt x="0" y="212"/>
                    </a:moveTo>
                    <a:lnTo>
                      <a:pt x="0" y="212"/>
                    </a:lnTo>
                    <a:lnTo>
                      <a:pt x="16" y="188"/>
                    </a:lnTo>
                    <a:lnTo>
                      <a:pt x="34" y="166"/>
                    </a:lnTo>
                    <a:lnTo>
                      <a:pt x="52" y="146"/>
                    </a:lnTo>
                    <a:lnTo>
                      <a:pt x="72" y="126"/>
                    </a:lnTo>
                    <a:lnTo>
                      <a:pt x="94" y="106"/>
                    </a:lnTo>
                    <a:lnTo>
                      <a:pt x="116" y="90"/>
                    </a:lnTo>
                    <a:lnTo>
                      <a:pt x="138" y="74"/>
                    </a:lnTo>
                    <a:lnTo>
                      <a:pt x="162" y="60"/>
                    </a:lnTo>
                    <a:lnTo>
                      <a:pt x="186" y="46"/>
                    </a:lnTo>
                    <a:lnTo>
                      <a:pt x="212" y="34"/>
                    </a:lnTo>
                    <a:lnTo>
                      <a:pt x="238" y="26"/>
                    </a:lnTo>
                    <a:lnTo>
                      <a:pt x="264" y="16"/>
                    </a:lnTo>
                    <a:lnTo>
                      <a:pt x="292" y="10"/>
                    </a:lnTo>
                    <a:lnTo>
                      <a:pt x="320" y="4"/>
                    </a:lnTo>
                    <a:lnTo>
                      <a:pt x="348" y="2"/>
                    </a:lnTo>
                    <a:lnTo>
                      <a:pt x="376" y="0"/>
                    </a:lnTo>
                    <a:lnTo>
                      <a:pt x="0" y="212"/>
                    </a:lnTo>
                    <a:close/>
                  </a:path>
                </a:pathLst>
              </a:custGeom>
              <a:solidFill>
                <a:srgbClr val="FDDE6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7" name="Freeform 65"/>
              <p:cNvSpPr/>
              <p:nvPr>
                <p:custDataLst>
                  <p:tags r:id="rId14"/>
                </p:custDataLst>
              </p:nvPr>
            </p:nvSpPr>
            <p:spPr bwMode="auto">
              <a:xfrm>
                <a:off x="7250113" y="2592214"/>
                <a:ext cx="996950" cy="587375"/>
              </a:xfrm>
              <a:custGeom>
                <a:avLst/>
                <a:gdLst>
                  <a:gd name="T0" fmla="*/ 0 w 628"/>
                  <a:gd name="T1" fmla="*/ 370 h 370"/>
                  <a:gd name="T2" fmla="*/ 0 w 628"/>
                  <a:gd name="T3" fmla="*/ 370 h 370"/>
                  <a:gd name="T4" fmla="*/ 4 w 628"/>
                  <a:gd name="T5" fmla="*/ 346 h 370"/>
                  <a:gd name="T6" fmla="*/ 10 w 628"/>
                  <a:gd name="T7" fmla="*/ 322 h 370"/>
                  <a:gd name="T8" fmla="*/ 582 w 628"/>
                  <a:gd name="T9" fmla="*/ 0 h 370"/>
                  <a:gd name="T10" fmla="*/ 582 w 628"/>
                  <a:gd name="T11" fmla="*/ 0 h 370"/>
                  <a:gd name="T12" fmla="*/ 604 w 628"/>
                  <a:gd name="T13" fmla="*/ 6 h 370"/>
                  <a:gd name="T14" fmla="*/ 628 w 628"/>
                  <a:gd name="T15" fmla="*/ 14 h 370"/>
                  <a:gd name="T16" fmla="*/ 0 w 628"/>
                  <a:gd name="T17" fmla="*/ 370 h 3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8" h="370">
                    <a:moveTo>
                      <a:pt x="0" y="370"/>
                    </a:moveTo>
                    <a:lnTo>
                      <a:pt x="0" y="370"/>
                    </a:lnTo>
                    <a:lnTo>
                      <a:pt x="4" y="346"/>
                    </a:lnTo>
                    <a:lnTo>
                      <a:pt x="10" y="322"/>
                    </a:lnTo>
                    <a:lnTo>
                      <a:pt x="582" y="0"/>
                    </a:lnTo>
                    <a:lnTo>
                      <a:pt x="582" y="0"/>
                    </a:lnTo>
                    <a:lnTo>
                      <a:pt x="604" y="6"/>
                    </a:lnTo>
                    <a:lnTo>
                      <a:pt x="628" y="14"/>
                    </a:lnTo>
                    <a:lnTo>
                      <a:pt x="0" y="370"/>
                    </a:lnTo>
                    <a:close/>
                  </a:path>
                </a:pathLst>
              </a:custGeom>
              <a:solidFill>
                <a:srgbClr val="FDDE6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8" name="Freeform 66"/>
              <p:cNvSpPr/>
              <p:nvPr>
                <p:custDataLst>
                  <p:tags r:id="rId15"/>
                </p:custDataLst>
              </p:nvPr>
            </p:nvSpPr>
            <p:spPr bwMode="auto">
              <a:xfrm>
                <a:off x="7415213" y="3027189"/>
                <a:ext cx="1254125" cy="742950"/>
              </a:xfrm>
              <a:custGeom>
                <a:avLst/>
                <a:gdLst>
                  <a:gd name="T0" fmla="*/ 780 w 790"/>
                  <a:gd name="T1" fmla="*/ 0 h 468"/>
                  <a:gd name="T2" fmla="*/ 780 w 790"/>
                  <a:gd name="T3" fmla="*/ 0 h 468"/>
                  <a:gd name="T4" fmla="*/ 790 w 790"/>
                  <a:gd name="T5" fmla="*/ 38 h 468"/>
                  <a:gd name="T6" fmla="*/ 26 w 790"/>
                  <a:gd name="T7" fmla="*/ 468 h 468"/>
                  <a:gd name="T8" fmla="*/ 26 w 790"/>
                  <a:gd name="T9" fmla="*/ 468 h 468"/>
                  <a:gd name="T10" fmla="*/ 0 w 790"/>
                  <a:gd name="T11" fmla="*/ 442 h 468"/>
                  <a:gd name="T12" fmla="*/ 780 w 790"/>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790" h="468">
                    <a:moveTo>
                      <a:pt x="780" y="0"/>
                    </a:moveTo>
                    <a:lnTo>
                      <a:pt x="780" y="0"/>
                    </a:lnTo>
                    <a:lnTo>
                      <a:pt x="790" y="38"/>
                    </a:lnTo>
                    <a:lnTo>
                      <a:pt x="26" y="468"/>
                    </a:lnTo>
                    <a:lnTo>
                      <a:pt x="26" y="468"/>
                    </a:lnTo>
                    <a:lnTo>
                      <a:pt x="0" y="442"/>
                    </a:lnTo>
                    <a:lnTo>
                      <a:pt x="780" y="0"/>
                    </a:lnTo>
                    <a:close/>
                  </a:path>
                </a:pathLst>
              </a:custGeom>
              <a:solidFill>
                <a:srgbClr val="FDDE6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0" name="Freeform 67"/>
              <p:cNvSpPr>
                <a:spLocks noEditPoints="1"/>
              </p:cNvSpPr>
              <p:nvPr>
                <p:custDataLst>
                  <p:tags r:id="rId16"/>
                </p:custDataLst>
              </p:nvPr>
            </p:nvSpPr>
            <p:spPr bwMode="auto">
              <a:xfrm>
                <a:off x="7094538" y="2376314"/>
                <a:ext cx="1708150" cy="1704975"/>
              </a:xfrm>
              <a:custGeom>
                <a:avLst/>
                <a:gdLst>
                  <a:gd name="T0" fmla="*/ 734 w 1076"/>
                  <a:gd name="T1" fmla="*/ 36 h 1074"/>
                  <a:gd name="T2" fmla="*/ 830 w 1076"/>
                  <a:gd name="T3" fmla="*/ 86 h 1074"/>
                  <a:gd name="T4" fmla="*/ 912 w 1076"/>
                  <a:gd name="T5" fmla="*/ 150 h 1074"/>
                  <a:gd name="T6" fmla="*/ 980 w 1076"/>
                  <a:gd name="T7" fmla="*/ 228 h 1074"/>
                  <a:gd name="T8" fmla="*/ 1030 w 1076"/>
                  <a:gd name="T9" fmla="*/ 318 h 1074"/>
                  <a:gd name="T10" fmla="*/ 1064 w 1076"/>
                  <a:gd name="T11" fmla="*/ 416 h 1074"/>
                  <a:gd name="T12" fmla="*/ 1076 w 1076"/>
                  <a:gd name="T13" fmla="*/ 520 h 1074"/>
                  <a:gd name="T14" fmla="*/ 1070 w 1076"/>
                  <a:gd name="T15" fmla="*/ 626 h 1074"/>
                  <a:gd name="T16" fmla="*/ 1050 w 1076"/>
                  <a:gd name="T17" fmla="*/ 706 h 1074"/>
                  <a:gd name="T18" fmla="*/ 1006 w 1076"/>
                  <a:gd name="T19" fmla="*/ 804 h 1074"/>
                  <a:gd name="T20" fmla="*/ 944 w 1076"/>
                  <a:gd name="T21" fmla="*/ 890 h 1074"/>
                  <a:gd name="T22" fmla="*/ 868 w 1076"/>
                  <a:gd name="T23" fmla="*/ 962 h 1074"/>
                  <a:gd name="T24" fmla="*/ 782 w 1076"/>
                  <a:gd name="T25" fmla="*/ 1016 h 1074"/>
                  <a:gd name="T26" fmla="*/ 684 w 1076"/>
                  <a:gd name="T27" fmla="*/ 1054 h 1074"/>
                  <a:gd name="T28" fmla="*/ 582 w 1076"/>
                  <a:gd name="T29" fmla="*/ 1072 h 1074"/>
                  <a:gd name="T30" fmla="*/ 476 w 1076"/>
                  <a:gd name="T31" fmla="*/ 1070 h 1074"/>
                  <a:gd name="T32" fmla="*/ 394 w 1076"/>
                  <a:gd name="T33" fmla="*/ 1054 h 1074"/>
                  <a:gd name="T34" fmla="*/ 294 w 1076"/>
                  <a:gd name="T35" fmla="*/ 1014 h 1074"/>
                  <a:gd name="T36" fmla="*/ 204 w 1076"/>
                  <a:gd name="T37" fmla="*/ 958 h 1074"/>
                  <a:gd name="T38" fmla="*/ 130 w 1076"/>
                  <a:gd name="T39" fmla="*/ 886 h 1074"/>
                  <a:gd name="T40" fmla="*/ 70 w 1076"/>
                  <a:gd name="T41" fmla="*/ 802 h 1074"/>
                  <a:gd name="T42" fmla="*/ 28 w 1076"/>
                  <a:gd name="T43" fmla="*/ 708 h 1074"/>
                  <a:gd name="T44" fmla="*/ 4 w 1076"/>
                  <a:gd name="T45" fmla="*/ 606 h 1074"/>
                  <a:gd name="T46" fmla="*/ 2 w 1076"/>
                  <a:gd name="T47" fmla="*/ 500 h 1074"/>
                  <a:gd name="T48" fmla="*/ 20 w 1076"/>
                  <a:gd name="T49" fmla="*/ 394 h 1074"/>
                  <a:gd name="T50" fmla="*/ 48 w 1076"/>
                  <a:gd name="T51" fmla="*/ 316 h 1074"/>
                  <a:gd name="T52" fmla="*/ 100 w 1076"/>
                  <a:gd name="T53" fmla="*/ 224 h 1074"/>
                  <a:gd name="T54" fmla="*/ 170 w 1076"/>
                  <a:gd name="T55" fmla="*/ 146 h 1074"/>
                  <a:gd name="T56" fmla="*/ 252 w 1076"/>
                  <a:gd name="T57" fmla="*/ 84 h 1074"/>
                  <a:gd name="T58" fmla="*/ 344 w 1076"/>
                  <a:gd name="T59" fmla="*/ 36 h 1074"/>
                  <a:gd name="T60" fmla="*/ 444 w 1076"/>
                  <a:gd name="T61" fmla="*/ 8 h 1074"/>
                  <a:gd name="T62" fmla="*/ 548 w 1076"/>
                  <a:gd name="T63" fmla="*/ 0 h 1074"/>
                  <a:gd name="T64" fmla="*/ 656 w 1076"/>
                  <a:gd name="T65" fmla="*/ 12 h 1074"/>
                  <a:gd name="T66" fmla="*/ 678 w 1076"/>
                  <a:gd name="T67" fmla="*/ 38 h 1074"/>
                  <a:gd name="T68" fmla="*/ 574 w 1076"/>
                  <a:gd name="T69" fmla="*/ 20 h 1074"/>
                  <a:gd name="T70" fmla="*/ 472 w 1076"/>
                  <a:gd name="T71" fmla="*/ 22 h 1074"/>
                  <a:gd name="T72" fmla="*/ 374 w 1076"/>
                  <a:gd name="T73" fmla="*/ 46 h 1074"/>
                  <a:gd name="T74" fmla="*/ 200 w 1076"/>
                  <a:gd name="T75" fmla="*/ 142 h 1074"/>
                  <a:gd name="T76" fmla="*/ 130 w 1076"/>
                  <a:gd name="T77" fmla="*/ 214 h 1074"/>
                  <a:gd name="T78" fmla="*/ 76 w 1076"/>
                  <a:gd name="T79" fmla="*/ 300 h 1074"/>
                  <a:gd name="T80" fmla="*/ 38 w 1076"/>
                  <a:gd name="T81" fmla="*/ 398 h 1074"/>
                  <a:gd name="T82" fmla="*/ 22 w 1076"/>
                  <a:gd name="T83" fmla="*/ 476 h 1074"/>
                  <a:gd name="T84" fmla="*/ 20 w 1076"/>
                  <a:gd name="T85" fmla="*/ 578 h 1074"/>
                  <a:gd name="T86" fmla="*/ 38 w 1076"/>
                  <a:gd name="T87" fmla="*/ 678 h 1074"/>
                  <a:gd name="T88" fmla="*/ 112 w 1076"/>
                  <a:gd name="T89" fmla="*/ 834 h 1074"/>
                  <a:gd name="T90" fmla="*/ 196 w 1076"/>
                  <a:gd name="T91" fmla="*/ 928 h 1074"/>
                  <a:gd name="T92" fmla="*/ 280 w 1076"/>
                  <a:gd name="T93" fmla="*/ 986 h 1074"/>
                  <a:gd name="T94" fmla="*/ 374 w 1076"/>
                  <a:gd name="T95" fmla="*/ 1028 h 1074"/>
                  <a:gd name="T96" fmla="*/ 452 w 1076"/>
                  <a:gd name="T97" fmla="*/ 1048 h 1074"/>
                  <a:gd name="T98" fmla="*/ 556 w 1076"/>
                  <a:gd name="T99" fmla="*/ 1056 h 1074"/>
                  <a:gd name="T100" fmla="*/ 656 w 1076"/>
                  <a:gd name="T101" fmla="*/ 1042 h 1074"/>
                  <a:gd name="T102" fmla="*/ 794 w 1076"/>
                  <a:gd name="T103" fmla="*/ 988 h 1074"/>
                  <a:gd name="T104" fmla="*/ 914 w 1076"/>
                  <a:gd name="T105" fmla="*/ 896 h 1074"/>
                  <a:gd name="T106" fmla="*/ 976 w 1076"/>
                  <a:gd name="T107" fmla="*/ 818 h 1074"/>
                  <a:gd name="T108" fmla="*/ 1022 w 1076"/>
                  <a:gd name="T109" fmla="*/ 726 h 1074"/>
                  <a:gd name="T110" fmla="*/ 1046 w 1076"/>
                  <a:gd name="T111" fmla="*/ 650 h 1074"/>
                  <a:gd name="T112" fmla="*/ 1058 w 1076"/>
                  <a:gd name="T113" fmla="*/ 546 h 1074"/>
                  <a:gd name="T114" fmla="*/ 1050 w 1076"/>
                  <a:gd name="T115" fmla="*/ 444 h 1074"/>
                  <a:gd name="T116" fmla="*/ 1014 w 1076"/>
                  <a:gd name="T117" fmla="*/ 326 h 1074"/>
                  <a:gd name="T118" fmla="*/ 918 w 1076"/>
                  <a:gd name="T119" fmla="*/ 182 h 1074"/>
                  <a:gd name="T120" fmla="*/ 842 w 1076"/>
                  <a:gd name="T121" fmla="*/ 116 h 1074"/>
                  <a:gd name="T122" fmla="*/ 752 w 1076"/>
                  <a:gd name="T123" fmla="*/ 64 h 1074"/>
                  <a:gd name="T124" fmla="*/ 678 w 1076"/>
                  <a:gd name="T125" fmla="*/ 38 h 10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76" h="1074">
                    <a:moveTo>
                      <a:pt x="682" y="20"/>
                    </a:moveTo>
                    <a:lnTo>
                      <a:pt x="682" y="20"/>
                    </a:lnTo>
                    <a:lnTo>
                      <a:pt x="708" y="28"/>
                    </a:lnTo>
                    <a:lnTo>
                      <a:pt x="734" y="36"/>
                    </a:lnTo>
                    <a:lnTo>
                      <a:pt x="760" y="48"/>
                    </a:lnTo>
                    <a:lnTo>
                      <a:pt x="784" y="58"/>
                    </a:lnTo>
                    <a:lnTo>
                      <a:pt x="808" y="72"/>
                    </a:lnTo>
                    <a:lnTo>
                      <a:pt x="830" y="86"/>
                    </a:lnTo>
                    <a:lnTo>
                      <a:pt x="852" y="100"/>
                    </a:lnTo>
                    <a:lnTo>
                      <a:pt x="872" y="116"/>
                    </a:lnTo>
                    <a:lnTo>
                      <a:pt x="892" y="132"/>
                    </a:lnTo>
                    <a:lnTo>
                      <a:pt x="912" y="150"/>
                    </a:lnTo>
                    <a:lnTo>
                      <a:pt x="930" y="168"/>
                    </a:lnTo>
                    <a:lnTo>
                      <a:pt x="948" y="188"/>
                    </a:lnTo>
                    <a:lnTo>
                      <a:pt x="964" y="208"/>
                    </a:lnTo>
                    <a:lnTo>
                      <a:pt x="980" y="228"/>
                    </a:lnTo>
                    <a:lnTo>
                      <a:pt x="994" y="250"/>
                    </a:lnTo>
                    <a:lnTo>
                      <a:pt x="1006" y="272"/>
                    </a:lnTo>
                    <a:lnTo>
                      <a:pt x="1020" y="296"/>
                    </a:lnTo>
                    <a:lnTo>
                      <a:pt x="1030" y="318"/>
                    </a:lnTo>
                    <a:lnTo>
                      <a:pt x="1040" y="342"/>
                    </a:lnTo>
                    <a:lnTo>
                      <a:pt x="1050" y="366"/>
                    </a:lnTo>
                    <a:lnTo>
                      <a:pt x="1056" y="392"/>
                    </a:lnTo>
                    <a:lnTo>
                      <a:pt x="1064" y="416"/>
                    </a:lnTo>
                    <a:lnTo>
                      <a:pt x="1068" y="442"/>
                    </a:lnTo>
                    <a:lnTo>
                      <a:pt x="1072" y="468"/>
                    </a:lnTo>
                    <a:lnTo>
                      <a:pt x="1076" y="494"/>
                    </a:lnTo>
                    <a:lnTo>
                      <a:pt x="1076" y="520"/>
                    </a:lnTo>
                    <a:lnTo>
                      <a:pt x="1076" y="546"/>
                    </a:lnTo>
                    <a:lnTo>
                      <a:pt x="1076" y="572"/>
                    </a:lnTo>
                    <a:lnTo>
                      <a:pt x="1074" y="600"/>
                    </a:lnTo>
                    <a:lnTo>
                      <a:pt x="1070" y="626"/>
                    </a:lnTo>
                    <a:lnTo>
                      <a:pt x="1064" y="654"/>
                    </a:lnTo>
                    <a:lnTo>
                      <a:pt x="1058" y="680"/>
                    </a:lnTo>
                    <a:lnTo>
                      <a:pt x="1058" y="680"/>
                    </a:lnTo>
                    <a:lnTo>
                      <a:pt x="1050" y="706"/>
                    </a:lnTo>
                    <a:lnTo>
                      <a:pt x="1040" y="732"/>
                    </a:lnTo>
                    <a:lnTo>
                      <a:pt x="1030" y="758"/>
                    </a:lnTo>
                    <a:lnTo>
                      <a:pt x="1018" y="782"/>
                    </a:lnTo>
                    <a:lnTo>
                      <a:pt x="1006" y="804"/>
                    </a:lnTo>
                    <a:lnTo>
                      <a:pt x="992" y="828"/>
                    </a:lnTo>
                    <a:lnTo>
                      <a:pt x="976" y="850"/>
                    </a:lnTo>
                    <a:lnTo>
                      <a:pt x="960" y="870"/>
                    </a:lnTo>
                    <a:lnTo>
                      <a:pt x="944" y="890"/>
                    </a:lnTo>
                    <a:lnTo>
                      <a:pt x="926" y="910"/>
                    </a:lnTo>
                    <a:lnTo>
                      <a:pt x="908" y="928"/>
                    </a:lnTo>
                    <a:lnTo>
                      <a:pt x="888" y="944"/>
                    </a:lnTo>
                    <a:lnTo>
                      <a:pt x="868" y="962"/>
                    </a:lnTo>
                    <a:lnTo>
                      <a:pt x="848" y="976"/>
                    </a:lnTo>
                    <a:lnTo>
                      <a:pt x="826" y="990"/>
                    </a:lnTo>
                    <a:lnTo>
                      <a:pt x="804" y="1004"/>
                    </a:lnTo>
                    <a:lnTo>
                      <a:pt x="782" y="1016"/>
                    </a:lnTo>
                    <a:lnTo>
                      <a:pt x="758" y="1028"/>
                    </a:lnTo>
                    <a:lnTo>
                      <a:pt x="734" y="1036"/>
                    </a:lnTo>
                    <a:lnTo>
                      <a:pt x="710" y="1046"/>
                    </a:lnTo>
                    <a:lnTo>
                      <a:pt x="684" y="1054"/>
                    </a:lnTo>
                    <a:lnTo>
                      <a:pt x="660" y="1060"/>
                    </a:lnTo>
                    <a:lnTo>
                      <a:pt x="634" y="1066"/>
                    </a:lnTo>
                    <a:lnTo>
                      <a:pt x="608" y="1070"/>
                    </a:lnTo>
                    <a:lnTo>
                      <a:pt x="582" y="1072"/>
                    </a:lnTo>
                    <a:lnTo>
                      <a:pt x="556" y="1074"/>
                    </a:lnTo>
                    <a:lnTo>
                      <a:pt x="530" y="1074"/>
                    </a:lnTo>
                    <a:lnTo>
                      <a:pt x="502" y="1072"/>
                    </a:lnTo>
                    <a:lnTo>
                      <a:pt x="476" y="1070"/>
                    </a:lnTo>
                    <a:lnTo>
                      <a:pt x="448" y="1066"/>
                    </a:lnTo>
                    <a:lnTo>
                      <a:pt x="422" y="1060"/>
                    </a:lnTo>
                    <a:lnTo>
                      <a:pt x="394" y="1054"/>
                    </a:lnTo>
                    <a:lnTo>
                      <a:pt x="394" y="1054"/>
                    </a:lnTo>
                    <a:lnTo>
                      <a:pt x="368" y="1046"/>
                    </a:lnTo>
                    <a:lnTo>
                      <a:pt x="342" y="1036"/>
                    </a:lnTo>
                    <a:lnTo>
                      <a:pt x="318" y="1026"/>
                    </a:lnTo>
                    <a:lnTo>
                      <a:pt x="294" y="1014"/>
                    </a:lnTo>
                    <a:lnTo>
                      <a:pt x="270" y="1002"/>
                    </a:lnTo>
                    <a:lnTo>
                      <a:pt x="248" y="988"/>
                    </a:lnTo>
                    <a:lnTo>
                      <a:pt x="226" y="974"/>
                    </a:lnTo>
                    <a:lnTo>
                      <a:pt x="204" y="958"/>
                    </a:lnTo>
                    <a:lnTo>
                      <a:pt x="184" y="942"/>
                    </a:lnTo>
                    <a:lnTo>
                      <a:pt x="166" y="924"/>
                    </a:lnTo>
                    <a:lnTo>
                      <a:pt x="146" y="904"/>
                    </a:lnTo>
                    <a:lnTo>
                      <a:pt x="130" y="886"/>
                    </a:lnTo>
                    <a:lnTo>
                      <a:pt x="114" y="866"/>
                    </a:lnTo>
                    <a:lnTo>
                      <a:pt x="98" y="844"/>
                    </a:lnTo>
                    <a:lnTo>
                      <a:pt x="84" y="824"/>
                    </a:lnTo>
                    <a:lnTo>
                      <a:pt x="70" y="802"/>
                    </a:lnTo>
                    <a:lnTo>
                      <a:pt x="58" y="778"/>
                    </a:lnTo>
                    <a:lnTo>
                      <a:pt x="46" y="756"/>
                    </a:lnTo>
                    <a:lnTo>
                      <a:pt x="36" y="732"/>
                    </a:lnTo>
                    <a:lnTo>
                      <a:pt x="28" y="708"/>
                    </a:lnTo>
                    <a:lnTo>
                      <a:pt x="20" y="682"/>
                    </a:lnTo>
                    <a:lnTo>
                      <a:pt x="14" y="658"/>
                    </a:lnTo>
                    <a:lnTo>
                      <a:pt x="8" y="632"/>
                    </a:lnTo>
                    <a:lnTo>
                      <a:pt x="4" y="606"/>
                    </a:lnTo>
                    <a:lnTo>
                      <a:pt x="2" y="580"/>
                    </a:lnTo>
                    <a:lnTo>
                      <a:pt x="0" y="554"/>
                    </a:lnTo>
                    <a:lnTo>
                      <a:pt x="0" y="528"/>
                    </a:lnTo>
                    <a:lnTo>
                      <a:pt x="2" y="500"/>
                    </a:lnTo>
                    <a:lnTo>
                      <a:pt x="4" y="474"/>
                    </a:lnTo>
                    <a:lnTo>
                      <a:pt x="8" y="448"/>
                    </a:lnTo>
                    <a:lnTo>
                      <a:pt x="14" y="420"/>
                    </a:lnTo>
                    <a:lnTo>
                      <a:pt x="20" y="394"/>
                    </a:lnTo>
                    <a:lnTo>
                      <a:pt x="20" y="394"/>
                    </a:lnTo>
                    <a:lnTo>
                      <a:pt x="28" y="368"/>
                    </a:lnTo>
                    <a:lnTo>
                      <a:pt x="38" y="342"/>
                    </a:lnTo>
                    <a:lnTo>
                      <a:pt x="48" y="316"/>
                    </a:lnTo>
                    <a:lnTo>
                      <a:pt x="60" y="292"/>
                    </a:lnTo>
                    <a:lnTo>
                      <a:pt x="72" y="268"/>
                    </a:lnTo>
                    <a:lnTo>
                      <a:pt x="86" y="246"/>
                    </a:lnTo>
                    <a:lnTo>
                      <a:pt x="100" y="224"/>
                    </a:lnTo>
                    <a:lnTo>
                      <a:pt x="116" y="204"/>
                    </a:lnTo>
                    <a:lnTo>
                      <a:pt x="134" y="184"/>
                    </a:lnTo>
                    <a:lnTo>
                      <a:pt x="150" y="164"/>
                    </a:lnTo>
                    <a:lnTo>
                      <a:pt x="170" y="146"/>
                    </a:lnTo>
                    <a:lnTo>
                      <a:pt x="188" y="128"/>
                    </a:lnTo>
                    <a:lnTo>
                      <a:pt x="208" y="112"/>
                    </a:lnTo>
                    <a:lnTo>
                      <a:pt x="230" y="98"/>
                    </a:lnTo>
                    <a:lnTo>
                      <a:pt x="252" y="84"/>
                    </a:lnTo>
                    <a:lnTo>
                      <a:pt x="274" y="70"/>
                    </a:lnTo>
                    <a:lnTo>
                      <a:pt x="296" y="58"/>
                    </a:lnTo>
                    <a:lnTo>
                      <a:pt x="320" y="46"/>
                    </a:lnTo>
                    <a:lnTo>
                      <a:pt x="344" y="36"/>
                    </a:lnTo>
                    <a:lnTo>
                      <a:pt x="368" y="28"/>
                    </a:lnTo>
                    <a:lnTo>
                      <a:pt x="392" y="20"/>
                    </a:lnTo>
                    <a:lnTo>
                      <a:pt x="418" y="14"/>
                    </a:lnTo>
                    <a:lnTo>
                      <a:pt x="444" y="8"/>
                    </a:lnTo>
                    <a:lnTo>
                      <a:pt x="468" y="4"/>
                    </a:lnTo>
                    <a:lnTo>
                      <a:pt x="496" y="2"/>
                    </a:lnTo>
                    <a:lnTo>
                      <a:pt x="522" y="0"/>
                    </a:lnTo>
                    <a:lnTo>
                      <a:pt x="548" y="0"/>
                    </a:lnTo>
                    <a:lnTo>
                      <a:pt x="574" y="2"/>
                    </a:lnTo>
                    <a:lnTo>
                      <a:pt x="602" y="4"/>
                    </a:lnTo>
                    <a:lnTo>
                      <a:pt x="628" y="8"/>
                    </a:lnTo>
                    <a:lnTo>
                      <a:pt x="656" y="12"/>
                    </a:lnTo>
                    <a:lnTo>
                      <a:pt x="682" y="20"/>
                    </a:lnTo>
                    <a:lnTo>
                      <a:pt x="682" y="20"/>
                    </a:lnTo>
                    <a:close/>
                    <a:moveTo>
                      <a:pt x="678" y="38"/>
                    </a:moveTo>
                    <a:lnTo>
                      <a:pt x="678" y="38"/>
                    </a:lnTo>
                    <a:lnTo>
                      <a:pt x="652" y="30"/>
                    </a:lnTo>
                    <a:lnTo>
                      <a:pt x="626" y="26"/>
                    </a:lnTo>
                    <a:lnTo>
                      <a:pt x="600" y="22"/>
                    </a:lnTo>
                    <a:lnTo>
                      <a:pt x="574" y="20"/>
                    </a:lnTo>
                    <a:lnTo>
                      <a:pt x="548" y="18"/>
                    </a:lnTo>
                    <a:lnTo>
                      <a:pt x="522" y="18"/>
                    </a:lnTo>
                    <a:lnTo>
                      <a:pt x="496" y="20"/>
                    </a:lnTo>
                    <a:lnTo>
                      <a:pt x="472" y="22"/>
                    </a:lnTo>
                    <a:lnTo>
                      <a:pt x="446" y="26"/>
                    </a:lnTo>
                    <a:lnTo>
                      <a:pt x="422" y="32"/>
                    </a:lnTo>
                    <a:lnTo>
                      <a:pt x="398" y="38"/>
                    </a:lnTo>
                    <a:lnTo>
                      <a:pt x="374" y="46"/>
                    </a:lnTo>
                    <a:lnTo>
                      <a:pt x="326" y="64"/>
                    </a:lnTo>
                    <a:lnTo>
                      <a:pt x="282" y="86"/>
                    </a:lnTo>
                    <a:lnTo>
                      <a:pt x="240" y="112"/>
                    </a:lnTo>
                    <a:lnTo>
                      <a:pt x="200" y="142"/>
                    </a:lnTo>
                    <a:lnTo>
                      <a:pt x="182" y="160"/>
                    </a:lnTo>
                    <a:lnTo>
                      <a:pt x="164" y="178"/>
                    </a:lnTo>
                    <a:lnTo>
                      <a:pt x="148" y="196"/>
                    </a:lnTo>
                    <a:lnTo>
                      <a:pt x="130" y="214"/>
                    </a:lnTo>
                    <a:lnTo>
                      <a:pt x="116" y="236"/>
                    </a:lnTo>
                    <a:lnTo>
                      <a:pt x="102" y="256"/>
                    </a:lnTo>
                    <a:lnTo>
                      <a:pt x="88" y="278"/>
                    </a:lnTo>
                    <a:lnTo>
                      <a:pt x="76" y="300"/>
                    </a:lnTo>
                    <a:lnTo>
                      <a:pt x="64" y="324"/>
                    </a:lnTo>
                    <a:lnTo>
                      <a:pt x="54" y="348"/>
                    </a:lnTo>
                    <a:lnTo>
                      <a:pt x="46" y="372"/>
                    </a:lnTo>
                    <a:lnTo>
                      <a:pt x="38" y="398"/>
                    </a:lnTo>
                    <a:lnTo>
                      <a:pt x="38" y="398"/>
                    </a:lnTo>
                    <a:lnTo>
                      <a:pt x="32" y="424"/>
                    </a:lnTo>
                    <a:lnTo>
                      <a:pt x="26" y="450"/>
                    </a:lnTo>
                    <a:lnTo>
                      <a:pt x="22" y="476"/>
                    </a:lnTo>
                    <a:lnTo>
                      <a:pt x="20" y="502"/>
                    </a:lnTo>
                    <a:lnTo>
                      <a:pt x="18" y="528"/>
                    </a:lnTo>
                    <a:lnTo>
                      <a:pt x="18" y="554"/>
                    </a:lnTo>
                    <a:lnTo>
                      <a:pt x="20" y="578"/>
                    </a:lnTo>
                    <a:lnTo>
                      <a:pt x="22" y="604"/>
                    </a:lnTo>
                    <a:lnTo>
                      <a:pt x="26" y="628"/>
                    </a:lnTo>
                    <a:lnTo>
                      <a:pt x="32" y="654"/>
                    </a:lnTo>
                    <a:lnTo>
                      <a:pt x="38" y="678"/>
                    </a:lnTo>
                    <a:lnTo>
                      <a:pt x="46" y="702"/>
                    </a:lnTo>
                    <a:lnTo>
                      <a:pt x="64" y="748"/>
                    </a:lnTo>
                    <a:lnTo>
                      <a:pt x="86" y="792"/>
                    </a:lnTo>
                    <a:lnTo>
                      <a:pt x="112" y="834"/>
                    </a:lnTo>
                    <a:lnTo>
                      <a:pt x="144" y="874"/>
                    </a:lnTo>
                    <a:lnTo>
                      <a:pt x="160" y="892"/>
                    </a:lnTo>
                    <a:lnTo>
                      <a:pt x="178" y="910"/>
                    </a:lnTo>
                    <a:lnTo>
                      <a:pt x="196" y="928"/>
                    </a:lnTo>
                    <a:lnTo>
                      <a:pt x="216" y="944"/>
                    </a:lnTo>
                    <a:lnTo>
                      <a:pt x="236" y="958"/>
                    </a:lnTo>
                    <a:lnTo>
                      <a:pt x="258" y="972"/>
                    </a:lnTo>
                    <a:lnTo>
                      <a:pt x="280" y="986"/>
                    </a:lnTo>
                    <a:lnTo>
                      <a:pt x="302" y="998"/>
                    </a:lnTo>
                    <a:lnTo>
                      <a:pt x="326" y="1010"/>
                    </a:lnTo>
                    <a:lnTo>
                      <a:pt x="350" y="1020"/>
                    </a:lnTo>
                    <a:lnTo>
                      <a:pt x="374" y="1028"/>
                    </a:lnTo>
                    <a:lnTo>
                      <a:pt x="400" y="1036"/>
                    </a:lnTo>
                    <a:lnTo>
                      <a:pt x="400" y="1036"/>
                    </a:lnTo>
                    <a:lnTo>
                      <a:pt x="426" y="1042"/>
                    </a:lnTo>
                    <a:lnTo>
                      <a:pt x="452" y="1048"/>
                    </a:lnTo>
                    <a:lnTo>
                      <a:pt x="478" y="1052"/>
                    </a:lnTo>
                    <a:lnTo>
                      <a:pt x="504" y="1054"/>
                    </a:lnTo>
                    <a:lnTo>
                      <a:pt x="530" y="1056"/>
                    </a:lnTo>
                    <a:lnTo>
                      <a:pt x="556" y="1056"/>
                    </a:lnTo>
                    <a:lnTo>
                      <a:pt x="580" y="1054"/>
                    </a:lnTo>
                    <a:lnTo>
                      <a:pt x="606" y="1050"/>
                    </a:lnTo>
                    <a:lnTo>
                      <a:pt x="630" y="1048"/>
                    </a:lnTo>
                    <a:lnTo>
                      <a:pt x="656" y="1042"/>
                    </a:lnTo>
                    <a:lnTo>
                      <a:pt x="680" y="1036"/>
                    </a:lnTo>
                    <a:lnTo>
                      <a:pt x="704" y="1028"/>
                    </a:lnTo>
                    <a:lnTo>
                      <a:pt x="750" y="1010"/>
                    </a:lnTo>
                    <a:lnTo>
                      <a:pt x="794" y="988"/>
                    </a:lnTo>
                    <a:lnTo>
                      <a:pt x="838" y="962"/>
                    </a:lnTo>
                    <a:lnTo>
                      <a:pt x="876" y="930"/>
                    </a:lnTo>
                    <a:lnTo>
                      <a:pt x="896" y="914"/>
                    </a:lnTo>
                    <a:lnTo>
                      <a:pt x="914" y="896"/>
                    </a:lnTo>
                    <a:lnTo>
                      <a:pt x="930" y="878"/>
                    </a:lnTo>
                    <a:lnTo>
                      <a:pt x="946" y="858"/>
                    </a:lnTo>
                    <a:lnTo>
                      <a:pt x="962" y="838"/>
                    </a:lnTo>
                    <a:lnTo>
                      <a:pt x="976" y="818"/>
                    </a:lnTo>
                    <a:lnTo>
                      <a:pt x="990" y="796"/>
                    </a:lnTo>
                    <a:lnTo>
                      <a:pt x="1002" y="772"/>
                    </a:lnTo>
                    <a:lnTo>
                      <a:pt x="1012" y="750"/>
                    </a:lnTo>
                    <a:lnTo>
                      <a:pt x="1022" y="726"/>
                    </a:lnTo>
                    <a:lnTo>
                      <a:pt x="1032" y="700"/>
                    </a:lnTo>
                    <a:lnTo>
                      <a:pt x="1040" y="676"/>
                    </a:lnTo>
                    <a:lnTo>
                      <a:pt x="1040" y="676"/>
                    </a:lnTo>
                    <a:lnTo>
                      <a:pt x="1046" y="650"/>
                    </a:lnTo>
                    <a:lnTo>
                      <a:pt x="1052" y="624"/>
                    </a:lnTo>
                    <a:lnTo>
                      <a:pt x="1056" y="598"/>
                    </a:lnTo>
                    <a:lnTo>
                      <a:pt x="1058" y="572"/>
                    </a:lnTo>
                    <a:lnTo>
                      <a:pt x="1058" y="546"/>
                    </a:lnTo>
                    <a:lnTo>
                      <a:pt x="1058" y="520"/>
                    </a:lnTo>
                    <a:lnTo>
                      <a:pt x="1056" y="494"/>
                    </a:lnTo>
                    <a:lnTo>
                      <a:pt x="1054" y="470"/>
                    </a:lnTo>
                    <a:lnTo>
                      <a:pt x="1050" y="444"/>
                    </a:lnTo>
                    <a:lnTo>
                      <a:pt x="1046" y="420"/>
                    </a:lnTo>
                    <a:lnTo>
                      <a:pt x="1040" y="396"/>
                    </a:lnTo>
                    <a:lnTo>
                      <a:pt x="1032" y="372"/>
                    </a:lnTo>
                    <a:lnTo>
                      <a:pt x="1014" y="326"/>
                    </a:lnTo>
                    <a:lnTo>
                      <a:pt x="990" y="282"/>
                    </a:lnTo>
                    <a:lnTo>
                      <a:pt x="964" y="240"/>
                    </a:lnTo>
                    <a:lnTo>
                      <a:pt x="934" y="200"/>
                    </a:lnTo>
                    <a:lnTo>
                      <a:pt x="918" y="182"/>
                    </a:lnTo>
                    <a:lnTo>
                      <a:pt x="900" y="164"/>
                    </a:lnTo>
                    <a:lnTo>
                      <a:pt x="880" y="146"/>
                    </a:lnTo>
                    <a:lnTo>
                      <a:pt x="862" y="130"/>
                    </a:lnTo>
                    <a:lnTo>
                      <a:pt x="842" y="116"/>
                    </a:lnTo>
                    <a:lnTo>
                      <a:pt x="820" y="100"/>
                    </a:lnTo>
                    <a:lnTo>
                      <a:pt x="798" y="88"/>
                    </a:lnTo>
                    <a:lnTo>
                      <a:pt x="776" y="76"/>
                    </a:lnTo>
                    <a:lnTo>
                      <a:pt x="752" y="64"/>
                    </a:lnTo>
                    <a:lnTo>
                      <a:pt x="728" y="54"/>
                    </a:lnTo>
                    <a:lnTo>
                      <a:pt x="702" y="44"/>
                    </a:lnTo>
                    <a:lnTo>
                      <a:pt x="678" y="38"/>
                    </a:lnTo>
                    <a:lnTo>
                      <a:pt x="678" y="38"/>
                    </a:lnTo>
                    <a:close/>
                  </a:path>
                </a:pathLst>
              </a:custGeom>
              <a:solidFill>
                <a:srgbClr val="EFCD1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71" name="组合 70"/>
            <p:cNvGrpSpPr/>
            <p:nvPr/>
          </p:nvGrpSpPr>
          <p:grpSpPr>
            <a:xfrm>
              <a:off x="6333574" y="1676491"/>
              <a:ext cx="364582" cy="480118"/>
              <a:chOff x="8366125" y="2819401"/>
              <a:chExt cx="450850" cy="593725"/>
            </a:xfrm>
            <a:solidFill>
              <a:srgbClr val="9F7011"/>
            </a:solidFill>
          </p:grpSpPr>
          <p:sp>
            <p:nvSpPr>
              <p:cNvPr id="72" name="Freeform 50"/>
              <p:cNvSpPr/>
              <p:nvPr>
                <p:custDataLst>
                  <p:tags r:id="rId17"/>
                </p:custDataLst>
              </p:nvPr>
            </p:nvSpPr>
            <p:spPr bwMode="auto">
              <a:xfrm>
                <a:off x="8467725" y="2819401"/>
                <a:ext cx="200025" cy="242888"/>
              </a:xfrm>
              <a:custGeom>
                <a:avLst/>
                <a:gdLst>
                  <a:gd name="T0" fmla="*/ 241 w 250"/>
                  <a:gd name="T1" fmla="*/ 139 h 305"/>
                  <a:gd name="T2" fmla="*/ 235 w 250"/>
                  <a:gd name="T3" fmla="*/ 138 h 305"/>
                  <a:gd name="T4" fmla="*/ 236 w 250"/>
                  <a:gd name="T5" fmla="*/ 108 h 305"/>
                  <a:gd name="T6" fmla="*/ 235 w 250"/>
                  <a:gd name="T7" fmla="*/ 85 h 305"/>
                  <a:gd name="T8" fmla="*/ 227 w 250"/>
                  <a:gd name="T9" fmla="*/ 64 h 305"/>
                  <a:gd name="T10" fmla="*/ 218 w 250"/>
                  <a:gd name="T11" fmla="*/ 46 h 305"/>
                  <a:gd name="T12" fmla="*/ 204 w 250"/>
                  <a:gd name="T13" fmla="*/ 30 h 305"/>
                  <a:gd name="T14" fmla="*/ 187 w 250"/>
                  <a:gd name="T15" fmla="*/ 17 h 305"/>
                  <a:gd name="T16" fmla="*/ 168 w 250"/>
                  <a:gd name="T17" fmla="*/ 8 h 305"/>
                  <a:gd name="T18" fmla="*/ 147 w 250"/>
                  <a:gd name="T19" fmla="*/ 2 h 305"/>
                  <a:gd name="T20" fmla="*/ 124 w 250"/>
                  <a:gd name="T21" fmla="*/ 0 h 305"/>
                  <a:gd name="T22" fmla="*/ 113 w 250"/>
                  <a:gd name="T23" fmla="*/ 0 h 305"/>
                  <a:gd name="T24" fmla="*/ 92 w 250"/>
                  <a:gd name="T25" fmla="*/ 5 h 305"/>
                  <a:gd name="T26" fmla="*/ 71 w 250"/>
                  <a:gd name="T27" fmla="*/ 12 h 305"/>
                  <a:gd name="T28" fmla="*/ 54 w 250"/>
                  <a:gd name="T29" fmla="*/ 23 h 305"/>
                  <a:gd name="T30" fmla="*/ 38 w 250"/>
                  <a:gd name="T31" fmla="*/ 37 h 305"/>
                  <a:gd name="T32" fmla="*/ 26 w 250"/>
                  <a:gd name="T33" fmla="*/ 54 h 305"/>
                  <a:gd name="T34" fmla="*/ 18 w 250"/>
                  <a:gd name="T35" fmla="*/ 74 h 305"/>
                  <a:gd name="T36" fmla="*/ 14 w 250"/>
                  <a:gd name="T37" fmla="*/ 97 h 305"/>
                  <a:gd name="T38" fmla="*/ 14 w 250"/>
                  <a:gd name="T39" fmla="*/ 108 h 305"/>
                  <a:gd name="T40" fmla="*/ 15 w 250"/>
                  <a:gd name="T41" fmla="*/ 138 h 305"/>
                  <a:gd name="T42" fmla="*/ 9 w 250"/>
                  <a:gd name="T43" fmla="*/ 139 h 305"/>
                  <a:gd name="T44" fmla="*/ 3 w 250"/>
                  <a:gd name="T45" fmla="*/ 144 h 305"/>
                  <a:gd name="T46" fmla="*/ 0 w 250"/>
                  <a:gd name="T47" fmla="*/ 152 h 305"/>
                  <a:gd name="T48" fmla="*/ 0 w 250"/>
                  <a:gd name="T49" fmla="*/ 162 h 305"/>
                  <a:gd name="T50" fmla="*/ 2 w 250"/>
                  <a:gd name="T51" fmla="*/ 175 h 305"/>
                  <a:gd name="T52" fmla="*/ 7 w 250"/>
                  <a:gd name="T53" fmla="*/ 185 h 305"/>
                  <a:gd name="T54" fmla="*/ 19 w 250"/>
                  <a:gd name="T55" fmla="*/ 197 h 305"/>
                  <a:gd name="T56" fmla="*/ 26 w 250"/>
                  <a:gd name="T57" fmla="*/ 200 h 305"/>
                  <a:gd name="T58" fmla="*/ 29 w 250"/>
                  <a:gd name="T59" fmla="*/ 218 h 305"/>
                  <a:gd name="T60" fmla="*/ 38 w 250"/>
                  <a:gd name="T61" fmla="*/ 249 h 305"/>
                  <a:gd name="T62" fmla="*/ 53 w 250"/>
                  <a:gd name="T63" fmla="*/ 271 h 305"/>
                  <a:gd name="T64" fmla="*/ 70 w 250"/>
                  <a:gd name="T65" fmla="*/ 287 h 305"/>
                  <a:gd name="T66" fmla="*/ 88 w 250"/>
                  <a:gd name="T67" fmla="*/ 297 h 305"/>
                  <a:gd name="T68" fmla="*/ 111 w 250"/>
                  <a:gd name="T69" fmla="*/ 304 h 305"/>
                  <a:gd name="T70" fmla="*/ 124 w 250"/>
                  <a:gd name="T71" fmla="*/ 305 h 305"/>
                  <a:gd name="T72" fmla="*/ 126 w 250"/>
                  <a:gd name="T73" fmla="*/ 305 h 305"/>
                  <a:gd name="T74" fmla="*/ 129 w 250"/>
                  <a:gd name="T75" fmla="*/ 305 h 305"/>
                  <a:gd name="T76" fmla="*/ 153 w 250"/>
                  <a:gd name="T77" fmla="*/ 300 h 305"/>
                  <a:gd name="T78" fmla="*/ 172 w 250"/>
                  <a:gd name="T79" fmla="*/ 293 h 305"/>
                  <a:gd name="T80" fmla="*/ 189 w 250"/>
                  <a:gd name="T81" fmla="*/ 280 h 305"/>
                  <a:gd name="T82" fmla="*/ 204 w 250"/>
                  <a:gd name="T83" fmla="*/ 261 h 305"/>
                  <a:gd name="T84" fmla="*/ 218 w 250"/>
                  <a:gd name="T85" fmla="*/ 235 h 305"/>
                  <a:gd name="T86" fmla="*/ 224 w 250"/>
                  <a:gd name="T87" fmla="*/ 200 h 305"/>
                  <a:gd name="T88" fmla="*/ 227 w 250"/>
                  <a:gd name="T89" fmla="*/ 198 h 305"/>
                  <a:gd name="T90" fmla="*/ 237 w 250"/>
                  <a:gd name="T91" fmla="*/ 192 h 305"/>
                  <a:gd name="T92" fmla="*/ 248 w 250"/>
                  <a:gd name="T93" fmla="*/ 175 h 305"/>
                  <a:gd name="T94" fmla="*/ 249 w 250"/>
                  <a:gd name="T95" fmla="*/ 168 h 305"/>
                  <a:gd name="T96" fmla="*/ 250 w 250"/>
                  <a:gd name="T97" fmla="*/ 157 h 305"/>
                  <a:gd name="T98" fmla="*/ 248 w 250"/>
                  <a:gd name="T99" fmla="*/ 148 h 305"/>
                  <a:gd name="T100" fmla="*/ 243 w 250"/>
                  <a:gd name="T101" fmla="*/ 140 h 305"/>
                  <a:gd name="T102" fmla="*/ 241 w 250"/>
                  <a:gd name="T103" fmla="*/ 139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50" h="305">
                    <a:moveTo>
                      <a:pt x="241" y="139"/>
                    </a:moveTo>
                    <a:lnTo>
                      <a:pt x="241" y="139"/>
                    </a:lnTo>
                    <a:lnTo>
                      <a:pt x="235" y="138"/>
                    </a:lnTo>
                    <a:lnTo>
                      <a:pt x="235" y="138"/>
                    </a:lnTo>
                    <a:lnTo>
                      <a:pt x="236" y="108"/>
                    </a:lnTo>
                    <a:lnTo>
                      <a:pt x="236" y="108"/>
                    </a:lnTo>
                    <a:lnTo>
                      <a:pt x="236" y="97"/>
                    </a:lnTo>
                    <a:lnTo>
                      <a:pt x="235" y="85"/>
                    </a:lnTo>
                    <a:lnTo>
                      <a:pt x="231" y="74"/>
                    </a:lnTo>
                    <a:lnTo>
                      <a:pt x="227" y="64"/>
                    </a:lnTo>
                    <a:lnTo>
                      <a:pt x="224" y="54"/>
                    </a:lnTo>
                    <a:lnTo>
                      <a:pt x="218" y="46"/>
                    </a:lnTo>
                    <a:lnTo>
                      <a:pt x="212" y="37"/>
                    </a:lnTo>
                    <a:lnTo>
                      <a:pt x="204" y="30"/>
                    </a:lnTo>
                    <a:lnTo>
                      <a:pt x="196" y="23"/>
                    </a:lnTo>
                    <a:lnTo>
                      <a:pt x="187" y="17"/>
                    </a:lnTo>
                    <a:lnTo>
                      <a:pt x="178" y="12"/>
                    </a:lnTo>
                    <a:lnTo>
                      <a:pt x="168" y="8"/>
                    </a:lnTo>
                    <a:lnTo>
                      <a:pt x="158" y="5"/>
                    </a:lnTo>
                    <a:lnTo>
                      <a:pt x="147" y="2"/>
                    </a:lnTo>
                    <a:lnTo>
                      <a:pt x="136" y="0"/>
                    </a:lnTo>
                    <a:lnTo>
                      <a:pt x="124" y="0"/>
                    </a:lnTo>
                    <a:lnTo>
                      <a:pt x="124" y="0"/>
                    </a:lnTo>
                    <a:lnTo>
                      <a:pt x="113" y="0"/>
                    </a:lnTo>
                    <a:lnTo>
                      <a:pt x="103" y="2"/>
                    </a:lnTo>
                    <a:lnTo>
                      <a:pt x="92" y="5"/>
                    </a:lnTo>
                    <a:lnTo>
                      <a:pt x="82" y="8"/>
                    </a:lnTo>
                    <a:lnTo>
                      <a:pt x="71" y="12"/>
                    </a:lnTo>
                    <a:lnTo>
                      <a:pt x="63" y="17"/>
                    </a:lnTo>
                    <a:lnTo>
                      <a:pt x="54" y="23"/>
                    </a:lnTo>
                    <a:lnTo>
                      <a:pt x="46" y="30"/>
                    </a:lnTo>
                    <a:lnTo>
                      <a:pt x="38" y="37"/>
                    </a:lnTo>
                    <a:lnTo>
                      <a:pt x="32" y="46"/>
                    </a:lnTo>
                    <a:lnTo>
                      <a:pt x="26" y="54"/>
                    </a:lnTo>
                    <a:lnTo>
                      <a:pt x="21" y="64"/>
                    </a:lnTo>
                    <a:lnTo>
                      <a:pt x="18" y="74"/>
                    </a:lnTo>
                    <a:lnTo>
                      <a:pt x="15" y="85"/>
                    </a:lnTo>
                    <a:lnTo>
                      <a:pt x="14" y="97"/>
                    </a:lnTo>
                    <a:lnTo>
                      <a:pt x="14" y="108"/>
                    </a:lnTo>
                    <a:lnTo>
                      <a:pt x="14" y="108"/>
                    </a:lnTo>
                    <a:lnTo>
                      <a:pt x="15" y="138"/>
                    </a:lnTo>
                    <a:lnTo>
                      <a:pt x="15" y="138"/>
                    </a:lnTo>
                    <a:lnTo>
                      <a:pt x="9" y="139"/>
                    </a:lnTo>
                    <a:lnTo>
                      <a:pt x="9" y="139"/>
                    </a:lnTo>
                    <a:lnTo>
                      <a:pt x="6" y="140"/>
                    </a:lnTo>
                    <a:lnTo>
                      <a:pt x="3" y="144"/>
                    </a:lnTo>
                    <a:lnTo>
                      <a:pt x="1" y="148"/>
                    </a:lnTo>
                    <a:lnTo>
                      <a:pt x="0" y="152"/>
                    </a:lnTo>
                    <a:lnTo>
                      <a:pt x="0" y="157"/>
                    </a:lnTo>
                    <a:lnTo>
                      <a:pt x="0" y="162"/>
                    </a:lnTo>
                    <a:lnTo>
                      <a:pt x="1" y="168"/>
                    </a:lnTo>
                    <a:lnTo>
                      <a:pt x="2" y="175"/>
                    </a:lnTo>
                    <a:lnTo>
                      <a:pt x="2" y="175"/>
                    </a:lnTo>
                    <a:lnTo>
                      <a:pt x="7" y="185"/>
                    </a:lnTo>
                    <a:lnTo>
                      <a:pt x="12" y="192"/>
                    </a:lnTo>
                    <a:lnTo>
                      <a:pt x="19" y="197"/>
                    </a:lnTo>
                    <a:lnTo>
                      <a:pt x="23" y="198"/>
                    </a:lnTo>
                    <a:lnTo>
                      <a:pt x="26" y="200"/>
                    </a:lnTo>
                    <a:lnTo>
                      <a:pt x="26" y="200"/>
                    </a:lnTo>
                    <a:lnTo>
                      <a:pt x="29" y="218"/>
                    </a:lnTo>
                    <a:lnTo>
                      <a:pt x="32" y="235"/>
                    </a:lnTo>
                    <a:lnTo>
                      <a:pt x="38" y="249"/>
                    </a:lnTo>
                    <a:lnTo>
                      <a:pt x="46" y="261"/>
                    </a:lnTo>
                    <a:lnTo>
                      <a:pt x="53" y="271"/>
                    </a:lnTo>
                    <a:lnTo>
                      <a:pt x="61" y="280"/>
                    </a:lnTo>
                    <a:lnTo>
                      <a:pt x="70" y="287"/>
                    </a:lnTo>
                    <a:lnTo>
                      <a:pt x="78" y="293"/>
                    </a:lnTo>
                    <a:lnTo>
                      <a:pt x="88" y="297"/>
                    </a:lnTo>
                    <a:lnTo>
                      <a:pt x="95" y="300"/>
                    </a:lnTo>
                    <a:lnTo>
                      <a:pt x="111" y="304"/>
                    </a:lnTo>
                    <a:lnTo>
                      <a:pt x="121" y="305"/>
                    </a:lnTo>
                    <a:lnTo>
                      <a:pt x="124" y="305"/>
                    </a:lnTo>
                    <a:lnTo>
                      <a:pt x="124" y="305"/>
                    </a:lnTo>
                    <a:lnTo>
                      <a:pt x="126" y="305"/>
                    </a:lnTo>
                    <a:lnTo>
                      <a:pt x="126" y="305"/>
                    </a:lnTo>
                    <a:lnTo>
                      <a:pt x="129" y="305"/>
                    </a:lnTo>
                    <a:lnTo>
                      <a:pt x="139" y="304"/>
                    </a:lnTo>
                    <a:lnTo>
                      <a:pt x="153" y="300"/>
                    </a:lnTo>
                    <a:lnTo>
                      <a:pt x="162" y="297"/>
                    </a:lnTo>
                    <a:lnTo>
                      <a:pt x="172" y="293"/>
                    </a:lnTo>
                    <a:lnTo>
                      <a:pt x="180" y="287"/>
                    </a:lnTo>
                    <a:lnTo>
                      <a:pt x="189" y="280"/>
                    </a:lnTo>
                    <a:lnTo>
                      <a:pt x="197" y="271"/>
                    </a:lnTo>
                    <a:lnTo>
                      <a:pt x="204" y="261"/>
                    </a:lnTo>
                    <a:lnTo>
                      <a:pt x="212" y="249"/>
                    </a:lnTo>
                    <a:lnTo>
                      <a:pt x="218" y="235"/>
                    </a:lnTo>
                    <a:lnTo>
                      <a:pt x="221" y="218"/>
                    </a:lnTo>
                    <a:lnTo>
                      <a:pt x="224" y="200"/>
                    </a:lnTo>
                    <a:lnTo>
                      <a:pt x="224" y="200"/>
                    </a:lnTo>
                    <a:lnTo>
                      <a:pt x="227" y="198"/>
                    </a:lnTo>
                    <a:lnTo>
                      <a:pt x="231" y="197"/>
                    </a:lnTo>
                    <a:lnTo>
                      <a:pt x="237" y="192"/>
                    </a:lnTo>
                    <a:lnTo>
                      <a:pt x="243" y="185"/>
                    </a:lnTo>
                    <a:lnTo>
                      <a:pt x="248" y="175"/>
                    </a:lnTo>
                    <a:lnTo>
                      <a:pt x="248" y="175"/>
                    </a:lnTo>
                    <a:lnTo>
                      <a:pt x="249" y="168"/>
                    </a:lnTo>
                    <a:lnTo>
                      <a:pt x="250" y="162"/>
                    </a:lnTo>
                    <a:lnTo>
                      <a:pt x="250" y="157"/>
                    </a:lnTo>
                    <a:lnTo>
                      <a:pt x="250" y="152"/>
                    </a:lnTo>
                    <a:lnTo>
                      <a:pt x="248" y="148"/>
                    </a:lnTo>
                    <a:lnTo>
                      <a:pt x="247" y="144"/>
                    </a:lnTo>
                    <a:lnTo>
                      <a:pt x="243" y="140"/>
                    </a:lnTo>
                    <a:lnTo>
                      <a:pt x="241" y="139"/>
                    </a:lnTo>
                    <a:lnTo>
                      <a:pt x="241" y="139"/>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3" name="Freeform 51"/>
              <p:cNvSpPr>
                <a:spLocks noEditPoints="1"/>
              </p:cNvSpPr>
              <p:nvPr>
                <p:custDataLst>
                  <p:tags r:id="rId18"/>
                </p:custDataLst>
              </p:nvPr>
            </p:nvSpPr>
            <p:spPr bwMode="auto">
              <a:xfrm>
                <a:off x="8366125" y="3078163"/>
                <a:ext cx="450850" cy="334963"/>
              </a:xfrm>
              <a:custGeom>
                <a:avLst/>
                <a:gdLst>
                  <a:gd name="T0" fmla="*/ 504 w 568"/>
                  <a:gd name="T1" fmla="*/ 376 h 421"/>
                  <a:gd name="T2" fmla="*/ 469 w 568"/>
                  <a:gd name="T3" fmla="*/ 397 h 421"/>
                  <a:gd name="T4" fmla="*/ 429 w 568"/>
                  <a:gd name="T5" fmla="*/ 408 h 421"/>
                  <a:gd name="T6" fmla="*/ 401 w 568"/>
                  <a:gd name="T7" fmla="*/ 408 h 421"/>
                  <a:gd name="T8" fmla="*/ 361 w 568"/>
                  <a:gd name="T9" fmla="*/ 397 h 421"/>
                  <a:gd name="T10" fmla="*/ 326 w 568"/>
                  <a:gd name="T11" fmla="*/ 376 h 421"/>
                  <a:gd name="T12" fmla="*/ 305 w 568"/>
                  <a:gd name="T13" fmla="*/ 357 h 421"/>
                  <a:gd name="T14" fmla="*/ 285 w 568"/>
                  <a:gd name="T15" fmla="*/ 321 h 421"/>
                  <a:gd name="T16" fmla="*/ 275 w 568"/>
                  <a:gd name="T17" fmla="*/ 282 h 421"/>
                  <a:gd name="T18" fmla="*/ 275 w 568"/>
                  <a:gd name="T19" fmla="*/ 253 h 421"/>
                  <a:gd name="T20" fmla="*/ 285 w 568"/>
                  <a:gd name="T21" fmla="*/ 214 h 421"/>
                  <a:gd name="T22" fmla="*/ 305 w 568"/>
                  <a:gd name="T23" fmla="*/ 178 h 421"/>
                  <a:gd name="T24" fmla="*/ 326 w 568"/>
                  <a:gd name="T25" fmla="*/ 158 h 421"/>
                  <a:gd name="T26" fmla="*/ 361 w 568"/>
                  <a:gd name="T27" fmla="*/ 138 h 421"/>
                  <a:gd name="T28" fmla="*/ 401 w 568"/>
                  <a:gd name="T29" fmla="*/ 127 h 421"/>
                  <a:gd name="T30" fmla="*/ 429 w 568"/>
                  <a:gd name="T31" fmla="*/ 127 h 421"/>
                  <a:gd name="T32" fmla="*/ 469 w 568"/>
                  <a:gd name="T33" fmla="*/ 138 h 421"/>
                  <a:gd name="T34" fmla="*/ 504 w 568"/>
                  <a:gd name="T35" fmla="*/ 158 h 421"/>
                  <a:gd name="T36" fmla="*/ 524 w 568"/>
                  <a:gd name="T37" fmla="*/ 178 h 421"/>
                  <a:gd name="T38" fmla="*/ 544 w 568"/>
                  <a:gd name="T39" fmla="*/ 214 h 421"/>
                  <a:gd name="T40" fmla="*/ 555 w 568"/>
                  <a:gd name="T41" fmla="*/ 253 h 421"/>
                  <a:gd name="T42" fmla="*/ 555 w 568"/>
                  <a:gd name="T43" fmla="*/ 282 h 421"/>
                  <a:gd name="T44" fmla="*/ 544 w 568"/>
                  <a:gd name="T45" fmla="*/ 321 h 421"/>
                  <a:gd name="T46" fmla="*/ 524 w 568"/>
                  <a:gd name="T47" fmla="*/ 357 h 421"/>
                  <a:gd name="T48" fmla="*/ 508 w 568"/>
                  <a:gd name="T49" fmla="*/ 145 h 421"/>
                  <a:gd name="T50" fmla="*/ 503 w 568"/>
                  <a:gd name="T51" fmla="*/ 117 h 421"/>
                  <a:gd name="T52" fmla="*/ 488 w 568"/>
                  <a:gd name="T53" fmla="*/ 77 h 421"/>
                  <a:gd name="T54" fmla="*/ 463 w 568"/>
                  <a:gd name="T55" fmla="*/ 44 h 421"/>
                  <a:gd name="T56" fmla="*/ 430 w 568"/>
                  <a:gd name="T57" fmla="*/ 19 h 421"/>
                  <a:gd name="T58" fmla="*/ 391 w 568"/>
                  <a:gd name="T59" fmla="*/ 4 h 421"/>
                  <a:gd name="T60" fmla="*/ 314 w 568"/>
                  <a:gd name="T61" fmla="*/ 49 h 421"/>
                  <a:gd name="T62" fmla="*/ 303 w 568"/>
                  <a:gd name="T63" fmla="*/ 54 h 421"/>
                  <a:gd name="T64" fmla="*/ 253 w 568"/>
                  <a:gd name="T65" fmla="*/ 11 h 421"/>
                  <a:gd name="T66" fmla="*/ 253 w 568"/>
                  <a:gd name="T67" fmla="*/ 11 h 421"/>
                  <a:gd name="T68" fmla="*/ 215 w 568"/>
                  <a:gd name="T69" fmla="*/ 49 h 421"/>
                  <a:gd name="T70" fmla="*/ 199 w 568"/>
                  <a:gd name="T71" fmla="*/ 53 h 421"/>
                  <a:gd name="T72" fmla="*/ 144 w 568"/>
                  <a:gd name="T73" fmla="*/ 0 h 421"/>
                  <a:gd name="T74" fmla="*/ 101 w 568"/>
                  <a:gd name="T75" fmla="*/ 8 h 421"/>
                  <a:gd name="T76" fmla="*/ 63 w 568"/>
                  <a:gd name="T77" fmla="*/ 29 h 421"/>
                  <a:gd name="T78" fmla="*/ 33 w 568"/>
                  <a:gd name="T79" fmla="*/ 58 h 421"/>
                  <a:gd name="T80" fmla="*/ 11 w 568"/>
                  <a:gd name="T81" fmla="*/ 95 h 421"/>
                  <a:gd name="T82" fmla="*/ 1 w 568"/>
                  <a:gd name="T83" fmla="*/ 138 h 421"/>
                  <a:gd name="T84" fmla="*/ 0 w 568"/>
                  <a:gd name="T85" fmla="*/ 344 h 421"/>
                  <a:gd name="T86" fmla="*/ 63 w 568"/>
                  <a:gd name="T87" fmla="*/ 378 h 421"/>
                  <a:gd name="T88" fmla="*/ 86 w 568"/>
                  <a:gd name="T89" fmla="*/ 192 h 421"/>
                  <a:gd name="T90" fmla="*/ 93 w 568"/>
                  <a:gd name="T91" fmla="*/ 151 h 421"/>
                  <a:gd name="T92" fmla="*/ 98 w 568"/>
                  <a:gd name="T93" fmla="*/ 392 h 421"/>
                  <a:gd name="T94" fmla="*/ 136 w 568"/>
                  <a:gd name="T95" fmla="*/ 403 h 421"/>
                  <a:gd name="T96" fmla="*/ 194 w 568"/>
                  <a:gd name="T97" fmla="*/ 415 h 421"/>
                  <a:gd name="T98" fmla="*/ 253 w 568"/>
                  <a:gd name="T99" fmla="*/ 419 h 421"/>
                  <a:gd name="T100" fmla="*/ 304 w 568"/>
                  <a:gd name="T101" fmla="*/ 416 h 421"/>
                  <a:gd name="T102" fmla="*/ 353 w 568"/>
                  <a:gd name="T103" fmla="*/ 408 h 421"/>
                  <a:gd name="T104" fmla="*/ 383 w 568"/>
                  <a:gd name="T105" fmla="*/ 417 h 421"/>
                  <a:gd name="T106" fmla="*/ 415 w 568"/>
                  <a:gd name="T107" fmla="*/ 421 h 421"/>
                  <a:gd name="T108" fmla="*/ 461 w 568"/>
                  <a:gd name="T109" fmla="*/ 414 h 421"/>
                  <a:gd name="T110" fmla="*/ 501 w 568"/>
                  <a:gd name="T111" fmla="*/ 394 h 421"/>
                  <a:gd name="T112" fmla="*/ 533 w 568"/>
                  <a:gd name="T113" fmla="*/ 365 h 421"/>
                  <a:gd name="T114" fmla="*/ 556 w 568"/>
                  <a:gd name="T115" fmla="*/ 327 h 421"/>
                  <a:gd name="T116" fmla="*/ 567 w 568"/>
                  <a:gd name="T117" fmla="*/ 283 h 421"/>
                  <a:gd name="T118" fmla="*/ 567 w 568"/>
                  <a:gd name="T119" fmla="*/ 249 h 421"/>
                  <a:gd name="T120" fmla="*/ 551 w 568"/>
                  <a:gd name="T121" fmla="*/ 198 h 421"/>
                  <a:gd name="T122" fmla="*/ 520 w 568"/>
                  <a:gd name="T123" fmla="*/ 156 h 4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68" h="421">
                    <a:moveTo>
                      <a:pt x="514" y="367"/>
                    </a:moveTo>
                    <a:lnTo>
                      <a:pt x="514" y="367"/>
                    </a:lnTo>
                    <a:lnTo>
                      <a:pt x="504" y="376"/>
                    </a:lnTo>
                    <a:lnTo>
                      <a:pt x="492" y="385"/>
                    </a:lnTo>
                    <a:lnTo>
                      <a:pt x="481" y="392"/>
                    </a:lnTo>
                    <a:lnTo>
                      <a:pt x="469" y="397"/>
                    </a:lnTo>
                    <a:lnTo>
                      <a:pt x="456" y="402"/>
                    </a:lnTo>
                    <a:lnTo>
                      <a:pt x="442" y="405"/>
                    </a:lnTo>
                    <a:lnTo>
                      <a:pt x="429" y="408"/>
                    </a:lnTo>
                    <a:lnTo>
                      <a:pt x="415" y="408"/>
                    </a:lnTo>
                    <a:lnTo>
                      <a:pt x="415" y="408"/>
                    </a:lnTo>
                    <a:lnTo>
                      <a:pt x="401" y="408"/>
                    </a:lnTo>
                    <a:lnTo>
                      <a:pt x="387" y="405"/>
                    </a:lnTo>
                    <a:lnTo>
                      <a:pt x="373" y="402"/>
                    </a:lnTo>
                    <a:lnTo>
                      <a:pt x="361" y="397"/>
                    </a:lnTo>
                    <a:lnTo>
                      <a:pt x="348" y="392"/>
                    </a:lnTo>
                    <a:lnTo>
                      <a:pt x="337" y="385"/>
                    </a:lnTo>
                    <a:lnTo>
                      <a:pt x="326" y="376"/>
                    </a:lnTo>
                    <a:lnTo>
                      <a:pt x="315" y="367"/>
                    </a:lnTo>
                    <a:lnTo>
                      <a:pt x="315" y="367"/>
                    </a:lnTo>
                    <a:lnTo>
                      <a:pt x="305" y="357"/>
                    </a:lnTo>
                    <a:lnTo>
                      <a:pt x="297" y="345"/>
                    </a:lnTo>
                    <a:lnTo>
                      <a:pt x="291" y="334"/>
                    </a:lnTo>
                    <a:lnTo>
                      <a:pt x="285" y="321"/>
                    </a:lnTo>
                    <a:lnTo>
                      <a:pt x="280" y="308"/>
                    </a:lnTo>
                    <a:lnTo>
                      <a:pt x="276" y="295"/>
                    </a:lnTo>
                    <a:lnTo>
                      <a:pt x="275" y="282"/>
                    </a:lnTo>
                    <a:lnTo>
                      <a:pt x="274" y="267"/>
                    </a:lnTo>
                    <a:lnTo>
                      <a:pt x="274" y="267"/>
                    </a:lnTo>
                    <a:lnTo>
                      <a:pt x="275" y="253"/>
                    </a:lnTo>
                    <a:lnTo>
                      <a:pt x="276" y="239"/>
                    </a:lnTo>
                    <a:lnTo>
                      <a:pt x="280" y="226"/>
                    </a:lnTo>
                    <a:lnTo>
                      <a:pt x="285" y="214"/>
                    </a:lnTo>
                    <a:lnTo>
                      <a:pt x="291" y="201"/>
                    </a:lnTo>
                    <a:lnTo>
                      <a:pt x="297" y="190"/>
                    </a:lnTo>
                    <a:lnTo>
                      <a:pt x="305" y="178"/>
                    </a:lnTo>
                    <a:lnTo>
                      <a:pt x="315" y="168"/>
                    </a:lnTo>
                    <a:lnTo>
                      <a:pt x="315" y="168"/>
                    </a:lnTo>
                    <a:lnTo>
                      <a:pt x="326" y="158"/>
                    </a:lnTo>
                    <a:lnTo>
                      <a:pt x="337" y="150"/>
                    </a:lnTo>
                    <a:lnTo>
                      <a:pt x="348" y="144"/>
                    </a:lnTo>
                    <a:lnTo>
                      <a:pt x="361" y="138"/>
                    </a:lnTo>
                    <a:lnTo>
                      <a:pt x="373" y="133"/>
                    </a:lnTo>
                    <a:lnTo>
                      <a:pt x="387" y="129"/>
                    </a:lnTo>
                    <a:lnTo>
                      <a:pt x="401" y="127"/>
                    </a:lnTo>
                    <a:lnTo>
                      <a:pt x="415" y="127"/>
                    </a:lnTo>
                    <a:lnTo>
                      <a:pt x="415" y="127"/>
                    </a:lnTo>
                    <a:lnTo>
                      <a:pt x="429" y="127"/>
                    </a:lnTo>
                    <a:lnTo>
                      <a:pt x="442" y="129"/>
                    </a:lnTo>
                    <a:lnTo>
                      <a:pt x="456" y="133"/>
                    </a:lnTo>
                    <a:lnTo>
                      <a:pt x="469" y="138"/>
                    </a:lnTo>
                    <a:lnTo>
                      <a:pt x="481" y="144"/>
                    </a:lnTo>
                    <a:lnTo>
                      <a:pt x="492" y="150"/>
                    </a:lnTo>
                    <a:lnTo>
                      <a:pt x="504" y="158"/>
                    </a:lnTo>
                    <a:lnTo>
                      <a:pt x="514" y="168"/>
                    </a:lnTo>
                    <a:lnTo>
                      <a:pt x="514" y="168"/>
                    </a:lnTo>
                    <a:lnTo>
                      <a:pt x="524" y="178"/>
                    </a:lnTo>
                    <a:lnTo>
                      <a:pt x="532" y="190"/>
                    </a:lnTo>
                    <a:lnTo>
                      <a:pt x="539" y="201"/>
                    </a:lnTo>
                    <a:lnTo>
                      <a:pt x="544" y="214"/>
                    </a:lnTo>
                    <a:lnTo>
                      <a:pt x="549" y="226"/>
                    </a:lnTo>
                    <a:lnTo>
                      <a:pt x="553" y="239"/>
                    </a:lnTo>
                    <a:lnTo>
                      <a:pt x="555" y="253"/>
                    </a:lnTo>
                    <a:lnTo>
                      <a:pt x="555" y="267"/>
                    </a:lnTo>
                    <a:lnTo>
                      <a:pt x="555" y="267"/>
                    </a:lnTo>
                    <a:lnTo>
                      <a:pt x="555" y="282"/>
                    </a:lnTo>
                    <a:lnTo>
                      <a:pt x="553" y="295"/>
                    </a:lnTo>
                    <a:lnTo>
                      <a:pt x="549" y="308"/>
                    </a:lnTo>
                    <a:lnTo>
                      <a:pt x="544" y="321"/>
                    </a:lnTo>
                    <a:lnTo>
                      <a:pt x="539" y="334"/>
                    </a:lnTo>
                    <a:lnTo>
                      <a:pt x="532" y="345"/>
                    </a:lnTo>
                    <a:lnTo>
                      <a:pt x="524" y="357"/>
                    </a:lnTo>
                    <a:lnTo>
                      <a:pt x="514" y="367"/>
                    </a:lnTo>
                    <a:lnTo>
                      <a:pt x="514" y="367"/>
                    </a:lnTo>
                    <a:close/>
                    <a:moveTo>
                      <a:pt x="508" y="145"/>
                    </a:moveTo>
                    <a:lnTo>
                      <a:pt x="508" y="145"/>
                    </a:lnTo>
                    <a:lnTo>
                      <a:pt x="505" y="130"/>
                    </a:lnTo>
                    <a:lnTo>
                      <a:pt x="503" y="117"/>
                    </a:lnTo>
                    <a:lnTo>
                      <a:pt x="499" y="103"/>
                    </a:lnTo>
                    <a:lnTo>
                      <a:pt x="494" y="90"/>
                    </a:lnTo>
                    <a:lnTo>
                      <a:pt x="488" y="77"/>
                    </a:lnTo>
                    <a:lnTo>
                      <a:pt x="481" y="66"/>
                    </a:lnTo>
                    <a:lnTo>
                      <a:pt x="473" y="55"/>
                    </a:lnTo>
                    <a:lnTo>
                      <a:pt x="463" y="44"/>
                    </a:lnTo>
                    <a:lnTo>
                      <a:pt x="453" y="36"/>
                    </a:lnTo>
                    <a:lnTo>
                      <a:pt x="442" y="27"/>
                    </a:lnTo>
                    <a:lnTo>
                      <a:pt x="430" y="19"/>
                    </a:lnTo>
                    <a:lnTo>
                      <a:pt x="418" y="13"/>
                    </a:lnTo>
                    <a:lnTo>
                      <a:pt x="405" y="8"/>
                    </a:lnTo>
                    <a:lnTo>
                      <a:pt x="391" y="4"/>
                    </a:lnTo>
                    <a:lnTo>
                      <a:pt x="377" y="1"/>
                    </a:lnTo>
                    <a:lnTo>
                      <a:pt x="362" y="0"/>
                    </a:lnTo>
                    <a:lnTo>
                      <a:pt x="314" y="49"/>
                    </a:lnTo>
                    <a:lnTo>
                      <a:pt x="314" y="49"/>
                    </a:lnTo>
                    <a:lnTo>
                      <a:pt x="308" y="53"/>
                    </a:lnTo>
                    <a:lnTo>
                      <a:pt x="303" y="54"/>
                    </a:lnTo>
                    <a:lnTo>
                      <a:pt x="297" y="53"/>
                    </a:lnTo>
                    <a:lnTo>
                      <a:pt x="292" y="49"/>
                    </a:lnTo>
                    <a:lnTo>
                      <a:pt x="253" y="11"/>
                    </a:lnTo>
                    <a:lnTo>
                      <a:pt x="253" y="11"/>
                    </a:lnTo>
                    <a:lnTo>
                      <a:pt x="253" y="11"/>
                    </a:lnTo>
                    <a:lnTo>
                      <a:pt x="253" y="11"/>
                    </a:lnTo>
                    <a:lnTo>
                      <a:pt x="253" y="11"/>
                    </a:lnTo>
                    <a:lnTo>
                      <a:pt x="215" y="49"/>
                    </a:lnTo>
                    <a:lnTo>
                      <a:pt x="215" y="49"/>
                    </a:lnTo>
                    <a:lnTo>
                      <a:pt x="210" y="53"/>
                    </a:lnTo>
                    <a:lnTo>
                      <a:pt x="204" y="54"/>
                    </a:lnTo>
                    <a:lnTo>
                      <a:pt x="199" y="53"/>
                    </a:lnTo>
                    <a:lnTo>
                      <a:pt x="193" y="49"/>
                    </a:lnTo>
                    <a:lnTo>
                      <a:pt x="144" y="0"/>
                    </a:lnTo>
                    <a:lnTo>
                      <a:pt x="144" y="0"/>
                    </a:lnTo>
                    <a:lnTo>
                      <a:pt x="129" y="1"/>
                    </a:lnTo>
                    <a:lnTo>
                      <a:pt x="115" y="4"/>
                    </a:lnTo>
                    <a:lnTo>
                      <a:pt x="101" y="8"/>
                    </a:lnTo>
                    <a:lnTo>
                      <a:pt x="87" y="14"/>
                    </a:lnTo>
                    <a:lnTo>
                      <a:pt x="75" y="21"/>
                    </a:lnTo>
                    <a:lnTo>
                      <a:pt x="63" y="29"/>
                    </a:lnTo>
                    <a:lnTo>
                      <a:pt x="52" y="37"/>
                    </a:lnTo>
                    <a:lnTo>
                      <a:pt x="43" y="47"/>
                    </a:lnTo>
                    <a:lnTo>
                      <a:pt x="33" y="58"/>
                    </a:lnTo>
                    <a:lnTo>
                      <a:pt x="24" y="70"/>
                    </a:lnTo>
                    <a:lnTo>
                      <a:pt x="17" y="82"/>
                    </a:lnTo>
                    <a:lnTo>
                      <a:pt x="11" y="95"/>
                    </a:lnTo>
                    <a:lnTo>
                      <a:pt x="6" y="109"/>
                    </a:lnTo>
                    <a:lnTo>
                      <a:pt x="4" y="122"/>
                    </a:lnTo>
                    <a:lnTo>
                      <a:pt x="1" y="138"/>
                    </a:lnTo>
                    <a:lnTo>
                      <a:pt x="0" y="152"/>
                    </a:lnTo>
                    <a:lnTo>
                      <a:pt x="0" y="344"/>
                    </a:lnTo>
                    <a:lnTo>
                      <a:pt x="0" y="344"/>
                    </a:lnTo>
                    <a:lnTo>
                      <a:pt x="21" y="356"/>
                    </a:lnTo>
                    <a:lnTo>
                      <a:pt x="41" y="368"/>
                    </a:lnTo>
                    <a:lnTo>
                      <a:pt x="63" y="378"/>
                    </a:lnTo>
                    <a:lnTo>
                      <a:pt x="86" y="387"/>
                    </a:lnTo>
                    <a:lnTo>
                      <a:pt x="86" y="192"/>
                    </a:lnTo>
                    <a:lnTo>
                      <a:pt x="86" y="192"/>
                    </a:lnTo>
                    <a:lnTo>
                      <a:pt x="86" y="176"/>
                    </a:lnTo>
                    <a:lnTo>
                      <a:pt x="90" y="163"/>
                    </a:lnTo>
                    <a:lnTo>
                      <a:pt x="93" y="151"/>
                    </a:lnTo>
                    <a:lnTo>
                      <a:pt x="98" y="140"/>
                    </a:lnTo>
                    <a:lnTo>
                      <a:pt x="98" y="140"/>
                    </a:lnTo>
                    <a:lnTo>
                      <a:pt x="98" y="392"/>
                    </a:lnTo>
                    <a:lnTo>
                      <a:pt x="98" y="392"/>
                    </a:lnTo>
                    <a:lnTo>
                      <a:pt x="116" y="398"/>
                    </a:lnTo>
                    <a:lnTo>
                      <a:pt x="136" y="403"/>
                    </a:lnTo>
                    <a:lnTo>
                      <a:pt x="155" y="408"/>
                    </a:lnTo>
                    <a:lnTo>
                      <a:pt x="175" y="411"/>
                    </a:lnTo>
                    <a:lnTo>
                      <a:pt x="194" y="415"/>
                    </a:lnTo>
                    <a:lnTo>
                      <a:pt x="213" y="416"/>
                    </a:lnTo>
                    <a:lnTo>
                      <a:pt x="234" y="419"/>
                    </a:lnTo>
                    <a:lnTo>
                      <a:pt x="253" y="419"/>
                    </a:lnTo>
                    <a:lnTo>
                      <a:pt x="253" y="419"/>
                    </a:lnTo>
                    <a:lnTo>
                      <a:pt x="279" y="417"/>
                    </a:lnTo>
                    <a:lnTo>
                      <a:pt x="304" y="416"/>
                    </a:lnTo>
                    <a:lnTo>
                      <a:pt x="328" y="413"/>
                    </a:lnTo>
                    <a:lnTo>
                      <a:pt x="353" y="408"/>
                    </a:lnTo>
                    <a:lnTo>
                      <a:pt x="353" y="408"/>
                    </a:lnTo>
                    <a:lnTo>
                      <a:pt x="353" y="408"/>
                    </a:lnTo>
                    <a:lnTo>
                      <a:pt x="367" y="414"/>
                    </a:lnTo>
                    <a:lnTo>
                      <a:pt x="383" y="417"/>
                    </a:lnTo>
                    <a:lnTo>
                      <a:pt x="399" y="420"/>
                    </a:lnTo>
                    <a:lnTo>
                      <a:pt x="415" y="421"/>
                    </a:lnTo>
                    <a:lnTo>
                      <a:pt x="415" y="421"/>
                    </a:lnTo>
                    <a:lnTo>
                      <a:pt x="430" y="420"/>
                    </a:lnTo>
                    <a:lnTo>
                      <a:pt x="446" y="417"/>
                    </a:lnTo>
                    <a:lnTo>
                      <a:pt x="461" y="414"/>
                    </a:lnTo>
                    <a:lnTo>
                      <a:pt x="474" y="409"/>
                    </a:lnTo>
                    <a:lnTo>
                      <a:pt x="487" y="402"/>
                    </a:lnTo>
                    <a:lnTo>
                      <a:pt x="501" y="394"/>
                    </a:lnTo>
                    <a:lnTo>
                      <a:pt x="513" y="386"/>
                    </a:lnTo>
                    <a:lnTo>
                      <a:pt x="524" y="376"/>
                    </a:lnTo>
                    <a:lnTo>
                      <a:pt x="533" y="365"/>
                    </a:lnTo>
                    <a:lnTo>
                      <a:pt x="542" y="353"/>
                    </a:lnTo>
                    <a:lnTo>
                      <a:pt x="549" y="340"/>
                    </a:lnTo>
                    <a:lnTo>
                      <a:pt x="556" y="327"/>
                    </a:lnTo>
                    <a:lnTo>
                      <a:pt x="561" y="313"/>
                    </a:lnTo>
                    <a:lnTo>
                      <a:pt x="565" y="299"/>
                    </a:lnTo>
                    <a:lnTo>
                      <a:pt x="567" y="283"/>
                    </a:lnTo>
                    <a:lnTo>
                      <a:pt x="568" y="267"/>
                    </a:lnTo>
                    <a:lnTo>
                      <a:pt x="568" y="267"/>
                    </a:lnTo>
                    <a:lnTo>
                      <a:pt x="567" y="249"/>
                    </a:lnTo>
                    <a:lnTo>
                      <a:pt x="564" y="231"/>
                    </a:lnTo>
                    <a:lnTo>
                      <a:pt x="559" y="214"/>
                    </a:lnTo>
                    <a:lnTo>
                      <a:pt x="551" y="198"/>
                    </a:lnTo>
                    <a:lnTo>
                      <a:pt x="543" y="183"/>
                    </a:lnTo>
                    <a:lnTo>
                      <a:pt x="532" y="169"/>
                    </a:lnTo>
                    <a:lnTo>
                      <a:pt x="520" y="156"/>
                    </a:lnTo>
                    <a:lnTo>
                      <a:pt x="508" y="145"/>
                    </a:lnTo>
                    <a:lnTo>
                      <a:pt x="508" y="145"/>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4" name="Freeform 52"/>
              <p:cNvSpPr/>
              <p:nvPr>
                <p:custDataLst>
                  <p:tags r:id="rId19"/>
                </p:custDataLst>
              </p:nvPr>
            </p:nvSpPr>
            <p:spPr bwMode="auto">
              <a:xfrm>
                <a:off x="8655050" y="3214688"/>
                <a:ext cx="80963" cy="152400"/>
              </a:xfrm>
              <a:custGeom>
                <a:avLst/>
                <a:gdLst>
                  <a:gd name="T0" fmla="*/ 94 w 101"/>
                  <a:gd name="T1" fmla="*/ 104 h 191"/>
                  <a:gd name="T2" fmla="*/ 82 w 101"/>
                  <a:gd name="T3" fmla="*/ 94 h 191"/>
                  <a:gd name="T4" fmla="*/ 64 w 101"/>
                  <a:gd name="T5" fmla="*/ 83 h 191"/>
                  <a:gd name="T6" fmla="*/ 60 w 101"/>
                  <a:gd name="T7" fmla="*/ 82 h 191"/>
                  <a:gd name="T8" fmla="*/ 42 w 101"/>
                  <a:gd name="T9" fmla="*/ 72 h 191"/>
                  <a:gd name="T10" fmla="*/ 37 w 101"/>
                  <a:gd name="T11" fmla="*/ 67 h 191"/>
                  <a:gd name="T12" fmla="*/ 36 w 101"/>
                  <a:gd name="T13" fmla="*/ 66 h 191"/>
                  <a:gd name="T14" fmla="*/ 35 w 101"/>
                  <a:gd name="T15" fmla="*/ 63 h 191"/>
                  <a:gd name="T16" fmla="*/ 34 w 101"/>
                  <a:gd name="T17" fmla="*/ 58 h 191"/>
                  <a:gd name="T18" fmla="*/ 37 w 101"/>
                  <a:gd name="T19" fmla="*/ 48 h 191"/>
                  <a:gd name="T20" fmla="*/ 38 w 101"/>
                  <a:gd name="T21" fmla="*/ 47 h 191"/>
                  <a:gd name="T22" fmla="*/ 42 w 101"/>
                  <a:gd name="T23" fmla="*/ 44 h 191"/>
                  <a:gd name="T24" fmla="*/ 53 w 101"/>
                  <a:gd name="T25" fmla="*/ 42 h 191"/>
                  <a:gd name="T26" fmla="*/ 60 w 101"/>
                  <a:gd name="T27" fmla="*/ 43 h 191"/>
                  <a:gd name="T28" fmla="*/ 70 w 101"/>
                  <a:gd name="T29" fmla="*/ 44 h 191"/>
                  <a:gd name="T30" fmla="*/ 78 w 101"/>
                  <a:gd name="T31" fmla="*/ 47 h 191"/>
                  <a:gd name="T32" fmla="*/ 101 w 101"/>
                  <a:gd name="T33" fmla="*/ 25 h 191"/>
                  <a:gd name="T34" fmla="*/ 89 w 101"/>
                  <a:gd name="T35" fmla="*/ 21 h 191"/>
                  <a:gd name="T36" fmla="*/ 78 w 101"/>
                  <a:gd name="T37" fmla="*/ 18 h 191"/>
                  <a:gd name="T38" fmla="*/ 60 w 101"/>
                  <a:gd name="T39" fmla="*/ 14 h 191"/>
                  <a:gd name="T40" fmla="*/ 37 w 101"/>
                  <a:gd name="T41" fmla="*/ 0 h 191"/>
                  <a:gd name="T42" fmla="*/ 37 w 101"/>
                  <a:gd name="T43" fmla="*/ 17 h 191"/>
                  <a:gd name="T44" fmla="*/ 20 w 101"/>
                  <a:gd name="T45" fmla="*/ 23 h 191"/>
                  <a:gd name="T46" fmla="*/ 15 w 101"/>
                  <a:gd name="T47" fmla="*/ 26 h 191"/>
                  <a:gd name="T48" fmla="*/ 4 w 101"/>
                  <a:gd name="T49" fmla="*/ 41 h 191"/>
                  <a:gd name="T50" fmla="*/ 1 w 101"/>
                  <a:gd name="T51" fmla="*/ 59 h 191"/>
                  <a:gd name="T52" fmla="*/ 2 w 101"/>
                  <a:gd name="T53" fmla="*/ 70 h 191"/>
                  <a:gd name="T54" fmla="*/ 6 w 101"/>
                  <a:gd name="T55" fmla="*/ 78 h 191"/>
                  <a:gd name="T56" fmla="*/ 17 w 101"/>
                  <a:gd name="T57" fmla="*/ 93 h 191"/>
                  <a:gd name="T58" fmla="*/ 25 w 101"/>
                  <a:gd name="T59" fmla="*/ 99 h 191"/>
                  <a:gd name="T60" fmla="*/ 37 w 101"/>
                  <a:gd name="T61" fmla="*/ 105 h 191"/>
                  <a:gd name="T62" fmla="*/ 38 w 101"/>
                  <a:gd name="T63" fmla="*/ 106 h 191"/>
                  <a:gd name="T64" fmla="*/ 59 w 101"/>
                  <a:gd name="T65" fmla="*/ 117 h 191"/>
                  <a:gd name="T66" fmla="*/ 60 w 101"/>
                  <a:gd name="T67" fmla="*/ 118 h 191"/>
                  <a:gd name="T68" fmla="*/ 66 w 101"/>
                  <a:gd name="T69" fmla="*/ 123 h 191"/>
                  <a:gd name="T70" fmla="*/ 69 w 101"/>
                  <a:gd name="T71" fmla="*/ 132 h 191"/>
                  <a:gd name="T72" fmla="*/ 69 w 101"/>
                  <a:gd name="T73" fmla="*/ 136 h 191"/>
                  <a:gd name="T74" fmla="*/ 66 w 101"/>
                  <a:gd name="T75" fmla="*/ 143 h 191"/>
                  <a:gd name="T76" fmla="*/ 64 w 101"/>
                  <a:gd name="T77" fmla="*/ 145 h 191"/>
                  <a:gd name="T78" fmla="*/ 60 w 101"/>
                  <a:gd name="T79" fmla="*/ 146 h 191"/>
                  <a:gd name="T80" fmla="*/ 47 w 101"/>
                  <a:gd name="T81" fmla="*/ 149 h 191"/>
                  <a:gd name="T82" fmla="*/ 37 w 101"/>
                  <a:gd name="T83" fmla="*/ 147 h 191"/>
                  <a:gd name="T84" fmla="*/ 26 w 101"/>
                  <a:gd name="T85" fmla="*/ 146 h 191"/>
                  <a:gd name="T86" fmla="*/ 14 w 101"/>
                  <a:gd name="T87" fmla="*/ 141 h 191"/>
                  <a:gd name="T88" fmla="*/ 0 w 101"/>
                  <a:gd name="T89" fmla="*/ 167 h 191"/>
                  <a:gd name="T90" fmla="*/ 8 w 101"/>
                  <a:gd name="T91" fmla="*/ 170 h 191"/>
                  <a:gd name="T92" fmla="*/ 26 w 101"/>
                  <a:gd name="T93" fmla="*/ 175 h 191"/>
                  <a:gd name="T94" fmla="*/ 37 w 101"/>
                  <a:gd name="T95" fmla="*/ 191 h 191"/>
                  <a:gd name="T96" fmla="*/ 60 w 101"/>
                  <a:gd name="T97" fmla="*/ 175 h 191"/>
                  <a:gd name="T98" fmla="*/ 69 w 101"/>
                  <a:gd name="T99" fmla="*/ 173 h 191"/>
                  <a:gd name="T100" fmla="*/ 81 w 101"/>
                  <a:gd name="T101" fmla="*/ 168 h 191"/>
                  <a:gd name="T102" fmla="*/ 87 w 101"/>
                  <a:gd name="T103" fmla="*/ 164 h 191"/>
                  <a:gd name="T104" fmla="*/ 98 w 101"/>
                  <a:gd name="T105" fmla="*/ 150 h 191"/>
                  <a:gd name="T106" fmla="*/ 101 w 101"/>
                  <a:gd name="T107" fmla="*/ 130 h 191"/>
                  <a:gd name="T108" fmla="*/ 101 w 101"/>
                  <a:gd name="T109" fmla="*/ 123 h 191"/>
                  <a:gd name="T110" fmla="*/ 98 w 101"/>
                  <a:gd name="T111" fmla="*/ 110 h 191"/>
                  <a:gd name="T112" fmla="*/ 94 w 101"/>
                  <a:gd name="T113" fmla="*/ 104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1" h="191">
                    <a:moveTo>
                      <a:pt x="94" y="104"/>
                    </a:moveTo>
                    <a:lnTo>
                      <a:pt x="94" y="104"/>
                    </a:lnTo>
                    <a:lnTo>
                      <a:pt x="89" y="99"/>
                    </a:lnTo>
                    <a:lnTo>
                      <a:pt x="82" y="94"/>
                    </a:lnTo>
                    <a:lnTo>
                      <a:pt x="74" y="88"/>
                    </a:lnTo>
                    <a:lnTo>
                      <a:pt x="64" y="83"/>
                    </a:lnTo>
                    <a:lnTo>
                      <a:pt x="64" y="83"/>
                    </a:lnTo>
                    <a:lnTo>
                      <a:pt x="60" y="82"/>
                    </a:lnTo>
                    <a:lnTo>
                      <a:pt x="60" y="82"/>
                    </a:lnTo>
                    <a:lnTo>
                      <a:pt x="42" y="72"/>
                    </a:lnTo>
                    <a:lnTo>
                      <a:pt x="42" y="72"/>
                    </a:lnTo>
                    <a:lnTo>
                      <a:pt x="37" y="67"/>
                    </a:lnTo>
                    <a:lnTo>
                      <a:pt x="37" y="67"/>
                    </a:lnTo>
                    <a:lnTo>
                      <a:pt x="36" y="66"/>
                    </a:lnTo>
                    <a:lnTo>
                      <a:pt x="36" y="66"/>
                    </a:lnTo>
                    <a:lnTo>
                      <a:pt x="35" y="63"/>
                    </a:lnTo>
                    <a:lnTo>
                      <a:pt x="34" y="58"/>
                    </a:lnTo>
                    <a:lnTo>
                      <a:pt x="34" y="58"/>
                    </a:lnTo>
                    <a:lnTo>
                      <a:pt x="35" y="53"/>
                    </a:lnTo>
                    <a:lnTo>
                      <a:pt x="37" y="48"/>
                    </a:lnTo>
                    <a:lnTo>
                      <a:pt x="37" y="48"/>
                    </a:lnTo>
                    <a:lnTo>
                      <a:pt x="38" y="47"/>
                    </a:lnTo>
                    <a:lnTo>
                      <a:pt x="38" y="47"/>
                    </a:lnTo>
                    <a:lnTo>
                      <a:pt x="42" y="44"/>
                    </a:lnTo>
                    <a:lnTo>
                      <a:pt x="44" y="43"/>
                    </a:lnTo>
                    <a:lnTo>
                      <a:pt x="53" y="42"/>
                    </a:lnTo>
                    <a:lnTo>
                      <a:pt x="53" y="42"/>
                    </a:lnTo>
                    <a:lnTo>
                      <a:pt x="60" y="43"/>
                    </a:lnTo>
                    <a:lnTo>
                      <a:pt x="60" y="43"/>
                    </a:lnTo>
                    <a:lnTo>
                      <a:pt x="70" y="44"/>
                    </a:lnTo>
                    <a:lnTo>
                      <a:pt x="70" y="44"/>
                    </a:lnTo>
                    <a:lnTo>
                      <a:pt x="78" y="47"/>
                    </a:lnTo>
                    <a:lnTo>
                      <a:pt x="90" y="52"/>
                    </a:lnTo>
                    <a:lnTo>
                      <a:pt x="101" y="25"/>
                    </a:lnTo>
                    <a:lnTo>
                      <a:pt x="101" y="25"/>
                    </a:lnTo>
                    <a:lnTo>
                      <a:pt x="89" y="21"/>
                    </a:lnTo>
                    <a:lnTo>
                      <a:pt x="78" y="18"/>
                    </a:lnTo>
                    <a:lnTo>
                      <a:pt x="78" y="18"/>
                    </a:lnTo>
                    <a:lnTo>
                      <a:pt x="70" y="15"/>
                    </a:lnTo>
                    <a:lnTo>
                      <a:pt x="60" y="14"/>
                    </a:lnTo>
                    <a:lnTo>
                      <a:pt x="60" y="0"/>
                    </a:lnTo>
                    <a:lnTo>
                      <a:pt x="37" y="0"/>
                    </a:lnTo>
                    <a:lnTo>
                      <a:pt x="37" y="17"/>
                    </a:lnTo>
                    <a:lnTo>
                      <a:pt x="37" y="17"/>
                    </a:lnTo>
                    <a:lnTo>
                      <a:pt x="25" y="20"/>
                    </a:lnTo>
                    <a:lnTo>
                      <a:pt x="20" y="23"/>
                    </a:lnTo>
                    <a:lnTo>
                      <a:pt x="15" y="26"/>
                    </a:lnTo>
                    <a:lnTo>
                      <a:pt x="15" y="26"/>
                    </a:lnTo>
                    <a:lnTo>
                      <a:pt x="9" y="32"/>
                    </a:lnTo>
                    <a:lnTo>
                      <a:pt x="4" y="41"/>
                    </a:lnTo>
                    <a:lnTo>
                      <a:pt x="2" y="49"/>
                    </a:lnTo>
                    <a:lnTo>
                      <a:pt x="1" y="59"/>
                    </a:lnTo>
                    <a:lnTo>
                      <a:pt x="1" y="59"/>
                    </a:lnTo>
                    <a:lnTo>
                      <a:pt x="2" y="70"/>
                    </a:lnTo>
                    <a:lnTo>
                      <a:pt x="6" y="78"/>
                    </a:lnTo>
                    <a:lnTo>
                      <a:pt x="6" y="78"/>
                    </a:lnTo>
                    <a:lnTo>
                      <a:pt x="11" y="87"/>
                    </a:lnTo>
                    <a:lnTo>
                      <a:pt x="17" y="93"/>
                    </a:lnTo>
                    <a:lnTo>
                      <a:pt x="17" y="93"/>
                    </a:lnTo>
                    <a:lnTo>
                      <a:pt x="25" y="99"/>
                    </a:lnTo>
                    <a:lnTo>
                      <a:pt x="37" y="105"/>
                    </a:lnTo>
                    <a:lnTo>
                      <a:pt x="37" y="105"/>
                    </a:lnTo>
                    <a:lnTo>
                      <a:pt x="38" y="106"/>
                    </a:lnTo>
                    <a:lnTo>
                      <a:pt x="38" y="106"/>
                    </a:lnTo>
                    <a:lnTo>
                      <a:pt x="59" y="117"/>
                    </a:lnTo>
                    <a:lnTo>
                      <a:pt x="59" y="117"/>
                    </a:lnTo>
                    <a:lnTo>
                      <a:pt x="60" y="118"/>
                    </a:lnTo>
                    <a:lnTo>
                      <a:pt x="60" y="118"/>
                    </a:lnTo>
                    <a:lnTo>
                      <a:pt x="66" y="123"/>
                    </a:lnTo>
                    <a:lnTo>
                      <a:pt x="66" y="123"/>
                    </a:lnTo>
                    <a:lnTo>
                      <a:pt x="69" y="128"/>
                    </a:lnTo>
                    <a:lnTo>
                      <a:pt x="69" y="132"/>
                    </a:lnTo>
                    <a:lnTo>
                      <a:pt x="69" y="132"/>
                    </a:lnTo>
                    <a:lnTo>
                      <a:pt x="69" y="136"/>
                    </a:lnTo>
                    <a:lnTo>
                      <a:pt x="67" y="139"/>
                    </a:lnTo>
                    <a:lnTo>
                      <a:pt x="66" y="143"/>
                    </a:lnTo>
                    <a:lnTo>
                      <a:pt x="64" y="145"/>
                    </a:lnTo>
                    <a:lnTo>
                      <a:pt x="64" y="145"/>
                    </a:lnTo>
                    <a:lnTo>
                      <a:pt x="60" y="146"/>
                    </a:lnTo>
                    <a:lnTo>
                      <a:pt x="60" y="146"/>
                    </a:lnTo>
                    <a:lnTo>
                      <a:pt x="54" y="149"/>
                    </a:lnTo>
                    <a:lnTo>
                      <a:pt x="47" y="149"/>
                    </a:lnTo>
                    <a:lnTo>
                      <a:pt x="47" y="149"/>
                    </a:lnTo>
                    <a:lnTo>
                      <a:pt x="37" y="147"/>
                    </a:lnTo>
                    <a:lnTo>
                      <a:pt x="37" y="147"/>
                    </a:lnTo>
                    <a:lnTo>
                      <a:pt x="26" y="146"/>
                    </a:lnTo>
                    <a:lnTo>
                      <a:pt x="26" y="146"/>
                    </a:lnTo>
                    <a:lnTo>
                      <a:pt x="14" y="141"/>
                    </a:lnTo>
                    <a:lnTo>
                      <a:pt x="0" y="135"/>
                    </a:lnTo>
                    <a:lnTo>
                      <a:pt x="0" y="167"/>
                    </a:lnTo>
                    <a:lnTo>
                      <a:pt x="0" y="167"/>
                    </a:lnTo>
                    <a:lnTo>
                      <a:pt x="8" y="170"/>
                    </a:lnTo>
                    <a:lnTo>
                      <a:pt x="17" y="173"/>
                    </a:lnTo>
                    <a:lnTo>
                      <a:pt x="26" y="175"/>
                    </a:lnTo>
                    <a:lnTo>
                      <a:pt x="37" y="176"/>
                    </a:lnTo>
                    <a:lnTo>
                      <a:pt x="37" y="191"/>
                    </a:lnTo>
                    <a:lnTo>
                      <a:pt x="60" y="191"/>
                    </a:lnTo>
                    <a:lnTo>
                      <a:pt x="60" y="175"/>
                    </a:lnTo>
                    <a:lnTo>
                      <a:pt x="60" y="175"/>
                    </a:lnTo>
                    <a:lnTo>
                      <a:pt x="69" y="173"/>
                    </a:lnTo>
                    <a:lnTo>
                      <a:pt x="75" y="170"/>
                    </a:lnTo>
                    <a:lnTo>
                      <a:pt x="81" y="168"/>
                    </a:lnTo>
                    <a:lnTo>
                      <a:pt x="87" y="164"/>
                    </a:lnTo>
                    <a:lnTo>
                      <a:pt x="87" y="164"/>
                    </a:lnTo>
                    <a:lnTo>
                      <a:pt x="93" y="157"/>
                    </a:lnTo>
                    <a:lnTo>
                      <a:pt x="98" y="150"/>
                    </a:lnTo>
                    <a:lnTo>
                      <a:pt x="101" y="140"/>
                    </a:lnTo>
                    <a:lnTo>
                      <a:pt x="101" y="130"/>
                    </a:lnTo>
                    <a:lnTo>
                      <a:pt x="101" y="130"/>
                    </a:lnTo>
                    <a:lnTo>
                      <a:pt x="101" y="123"/>
                    </a:lnTo>
                    <a:lnTo>
                      <a:pt x="100" y="116"/>
                    </a:lnTo>
                    <a:lnTo>
                      <a:pt x="98" y="110"/>
                    </a:lnTo>
                    <a:lnTo>
                      <a:pt x="94" y="104"/>
                    </a:lnTo>
                    <a:lnTo>
                      <a:pt x="94" y="104"/>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122" name="文本框 121"/>
            <p:cNvSpPr txBox="1"/>
            <p:nvPr>
              <p:custDataLst>
                <p:tags r:id="rId20"/>
              </p:custDataLst>
            </p:nvPr>
          </p:nvSpPr>
          <p:spPr>
            <a:xfrm>
              <a:off x="7012710" y="1630849"/>
              <a:ext cx="5591988" cy="557163"/>
            </a:xfrm>
            <a:prstGeom prst="rect">
              <a:avLst/>
            </a:prstGeom>
            <a:noFill/>
          </p:spPr>
          <p:txBody>
            <a:bodyPr wrap="square" rtlCol="0">
              <a:normAutofit fontScale="92500" lnSpcReduction="10000"/>
            </a:bodyPr>
            <a:lstStyle/>
            <a:p>
              <a:pPr marL="0" indent="0" algn="just">
                <a:lnSpc>
                  <a:spcPct val="120000"/>
                </a:lnSpc>
                <a:spcBef>
                  <a:spcPts val="0"/>
                </a:spcBef>
                <a:spcAft>
                  <a:spcPts val="0"/>
                </a:spcAft>
                <a:buSzPct val="100000"/>
              </a:pPr>
              <a:r>
                <a:rPr lang="zh-CN" altLang="en-US" sz="1600">
                  <a:solidFill>
                    <a:schemeClr val="tx1">
                      <a:lumMod val="65000"/>
                      <a:lumOff val="35000"/>
                    </a:schemeClr>
                  </a:solidFill>
                  <a:latin typeface="华文宋体" panose="02010600040101010101" charset="-122"/>
                  <a:ea typeface="华文宋体" panose="02010600040101010101" charset="-122"/>
                  <a:sym typeface="Arial" panose="02080604020202020204" pitchFamily="34" charset="0"/>
                </a:rPr>
                <a:t>龙岗区范围内利用龙岗区国有资金（含财政性资金）以及集体资金投资实施的建筑物拆除工程，其发包程序应当符合招投标相关规定。</a:t>
              </a:r>
              <a:endParaRPr lang="zh-CN" altLang="en-US" sz="1600" dirty="0">
                <a:solidFill>
                  <a:schemeClr val="tx1">
                    <a:lumMod val="65000"/>
                    <a:lumOff val="35000"/>
                  </a:schemeClr>
                </a:solidFill>
                <a:latin typeface="华文宋体" panose="02010600040101010101" charset="-122"/>
                <a:ea typeface="华文宋体" panose="02010600040101010101" charset="-122"/>
                <a:sym typeface="Arial" panose="02080604020202020204" pitchFamily="34" charset="0"/>
              </a:endParaRPr>
            </a:p>
          </p:txBody>
        </p:sp>
      </p:grpSp>
      <p:grpSp>
        <p:nvGrpSpPr>
          <p:cNvPr id="76" name="组合 75"/>
          <p:cNvGrpSpPr/>
          <p:nvPr>
            <p:custDataLst>
              <p:tags r:id="rId21"/>
            </p:custDataLst>
          </p:nvPr>
        </p:nvGrpSpPr>
        <p:grpSpPr>
          <a:xfrm>
            <a:off x="4094195" y="3000699"/>
            <a:ext cx="6828449" cy="936685"/>
            <a:chOff x="7131065" y="2625935"/>
            <a:chExt cx="6254108" cy="857900"/>
          </a:xfrm>
        </p:grpSpPr>
        <p:grpSp>
          <p:nvGrpSpPr>
            <p:cNvPr id="77" name="组合 76"/>
            <p:cNvGrpSpPr/>
            <p:nvPr/>
          </p:nvGrpSpPr>
          <p:grpSpPr>
            <a:xfrm>
              <a:off x="7131065" y="2625935"/>
              <a:ext cx="860958" cy="857900"/>
              <a:chOff x="7056438" y="2338214"/>
              <a:chExt cx="1787525" cy="1781175"/>
            </a:xfrm>
          </p:grpSpPr>
          <p:sp>
            <p:nvSpPr>
              <p:cNvPr id="78" name="Freeform 57"/>
              <p:cNvSpPr/>
              <p:nvPr>
                <p:custDataLst>
                  <p:tags r:id="rId22"/>
                </p:custDataLst>
              </p:nvPr>
            </p:nvSpPr>
            <p:spPr bwMode="auto">
              <a:xfrm>
                <a:off x="7056438" y="2338214"/>
                <a:ext cx="1787525" cy="1781175"/>
              </a:xfrm>
              <a:custGeom>
                <a:avLst/>
                <a:gdLst>
                  <a:gd name="T0" fmla="*/ 740 w 1126"/>
                  <a:gd name="T1" fmla="*/ 28 h 1122"/>
                  <a:gd name="T2" fmla="*/ 818 w 1126"/>
                  <a:gd name="T3" fmla="*/ 62 h 1122"/>
                  <a:gd name="T4" fmla="*/ 890 w 1126"/>
                  <a:gd name="T5" fmla="*/ 104 h 1122"/>
                  <a:gd name="T6" fmla="*/ 954 w 1126"/>
                  <a:gd name="T7" fmla="*/ 156 h 1122"/>
                  <a:gd name="T8" fmla="*/ 1008 w 1126"/>
                  <a:gd name="T9" fmla="*/ 218 h 1122"/>
                  <a:gd name="T10" fmla="*/ 1052 w 1126"/>
                  <a:gd name="T11" fmla="*/ 284 h 1122"/>
                  <a:gd name="T12" fmla="*/ 1086 w 1126"/>
                  <a:gd name="T13" fmla="*/ 358 h 1122"/>
                  <a:gd name="T14" fmla="*/ 1110 w 1126"/>
                  <a:gd name="T15" fmla="*/ 434 h 1122"/>
                  <a:gd name="T16" fmla="*/ 1124 w 1126"/>
                  <a:gd name="T17" fmla="*/ 516 h 1122"/>
                  <a:gd name="T18" fmla="*/ 1124 w 1126"/>
                  <a:gd name="T19" fmla="*/ 598 h 1122"/>
                  <a:gd name="T20" fmla="*/ 1112 w 1126"/>
                  <a:gd name="T21" fmla="*/ 682 h 1122"/>
                  <a:gd name="T22" fmla="*/ 1096 w 1126"/>
                  <a:gd name="T23" fmla="*/ 738 h 1122"/>
                  <a:gd name="T24" fmla="*/ 1064 w 1126"/>
                  <a:gd name="T25" fmla="*/ 816 h 1122"/>
                  <a:gd name="T26" fmla="*/ 1020 w 1126"/>
                  <a:gd name="T27" fmla="*/ 888 h 1122"/>
                  <a:gd name="T28" fmla="*/ 968 w 1126"/>
                  <a:gd name="T29" fmla="*/ 950 h 1122"/>
                  <a:gd name="T30" fmla="*/ 908 w 1126"/>
                  <a:gd name="T31" fmla="*/ 1004 h 1122"/>
                  <a:gd name="T32" fmla="*/ 840 w 1126"/>
                  <a:gd name="T33" fmla="*/ 1048 h 1122"/>
                  <a:gd name="T34" fmla="*/ 766 w 1126"/>
                  <a:gd name="T35" fmla="*/ 1084 h 1122"/>
                  <a:gd name="T36" fmla="*/ 690 w 1126"/>
                  <a:gd name="T37" fmla="*/ 1108 h 1122"/>
                  <a:gd name="T38" fmla="*/ 608 w 1126"/>
                  <a:gd name="T39" fmla="*/ 1120 h 1122"/>
                  <a:gd name="T40" fmla="*/ 524 w 1126"/>
                  <a:gd name="T41" fmla="*/ 1120 h 1122"/>
                  <a:gd name="T42" fmla="*/ 440 w 1126"/>
                  <a:gd name="T43" fmla="*/ 1108 h 1122"/>
                  <a:gd name="T44" fmla="*/ 384 w 1126"/>
                  <a:gd name="T45" fmla="*/ 1094 h 1122"/>
                  <a:gd name="T46" fmla="*/ 306 w 1126"/>
                  <a:gd name="T47" fmla="*/ 1060 h 1122"/>
                  <a:gd name="T48" fmla="*/ 236 w 1126"/>
                  <a:gd name="T49" fmla="*/ 1018 h 1122"/>
                  <a:gd name="T50" fmla="*/ 172 w 1126"/>
                  <a:gd name="T51" fmla="*/ 964 h 1122"/>
                  <a:gd name="T52" fmla="*/ 118 w 1126"/>
                  <a:gd name="T53" fmla="*/ 904 h 1122"/>
                  <a:gd name="T54" fmla="*/ 72 w 1126"/>
                  <a:gd name="T55" fmla="*/ 838 h 1122"/>
                  <a:gd name="T56" fmla="*/ 38 w 1126"/>
                  <a:gd name="T57" fmla="*/ 764 h 1122"/>
                  <a:gd name="T58" fmla="*/ 14 w 1126"/>
                  <a:gd name="T59" fmla="*/ 686 h 1122"/>
                  <a:gd name="T60" fmla="*/ 2 w 1126"/>
                  <a:gd name="T61" fmla="*/ 606 h 1122"/>
                  <a:gd name="T62" fmla="*/ 2 w 1126"/>
                  <a:gd name="T63" fmla="*/ 524 h 1122"/>
                  <a:gd name="T64" fmla="*/ 14 w 1126"/>
                  <a:gd name="T65" fmla="*/ 440 h 1122"/>
                  <a:gd name="T66" fmla="*/ 28 w 1126"/>
                  <a:gd name="T67" fmla="*/ 384 h 1122"/>
                  <a:gd name="T68" fmla="*/ 62 w 1126"/>
                  <a:gd name="T69" fmla="*/ 306 h 1122"/>
                  <a:gd name="T70" fmla="*/ 104 w 1126"/>
                  <a:gd name="T71" fmla="*/ 234 h 1122"/>
                  <a:gd name="T72" fmla="*/ 158 w 1126"/>
                  <a:gd name="T73" fmla="*/ 172 h 1122"/>
                  <a:gd name="T74" fmla="*/ 218 w 1126"/>
                  <a:gd name="T75" fmla="*/ 118 h 1122"/>
                  <a:gd name="T76" fmla="*/ 286 w 1126"/>
                  <a:gd name="T77" fmla="*/ 72 h 1122"/>
                  <a:gd name="T78" fmla="*/ 358 w 1126"/>
                  <a:gd name="T79" fmla="*/ 38 h 1122"/>
                  <a:gd name="T80" fmla="*/ 436 w 1126"/>
                  <a:gd name="T81" fmla="*/ 14 h 1122"/>
                  <a:gd name="T82" fmla="*/ 518 w 1126"/>
                  <a:gd name="T83" fmla="*/ 2 h 1122"/>
                  <a:gd name="T84" fmla="*/ 600 w 1126"/>
                  <a:gd name="T85" fmla="*/ 0 h 1122"/>
                  <a:gd name="T86" fmla="*/ 684 w 1126"/>
                  <a:gd name="T87" fmla="*/ 14 h 1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126" h="1122">
                    <a:moveTo>
                      <a:pt x="712" y="20"/>
                    </a:moveTo>
                    <a:lnTo>
                      <a:pt x="712" y="20"/>
                    </a:lnTo>
                    <a:lnTo>
                      <a:pt x="740" y="28"/>
                    </a:lnTo>
                    <a:lnTo>
                      <a:pt x="768" y="38"/>
                    </a:lnTo>
                    <a:lnTo>
                      <a:pt x="794" y="50"/>
                    </a:lnTo>
                    <a:lnTo>
                      <a:pt x="818" y="62"/>
                    </a:lnTo>
                    <a:lnTo>
                      <a:pt x="844" y="74"/>
                    </a:lnTo>
                    <a:lnTo>
                      <a:pt x="868" y="88"/>
                    </a:lnTo>
                    <a:lnTo>
                      <a:pt x="890" y="104"/>
                    </a:lnTo>
                    <a:lnTo>
                      <a:pt x="912" y="120"/>
                    </a:lnTo>
                    <a:lnTo>
                      <a:pt x="932" y="138"/>
                    </a:lnTo>
                    <a:lnTo>
                      <a:pt x="954" y="156"/>
                    </a:lnTo>
                    <a:lnTo>
                      <a:pt x="972" y="176"/>
                    </a:lnTo>
                    <a:lnTo>
                      <a:pt x="990" y="196"/>
                    </a:lnTo>
                    <a:lnTo>
                      <a:pt x="1008" y="218"/>
                    </a:lnTo>
                    <a:lnTo>
                      <a:pt x="1024" y="238"/>
                    </a:lnTo>
                    <a:lnTo>
                      <a:pt x="1038" y="262"/>
                    </a:lnTo>
                    <a:lnTo>
                      <a:pt x="1052" y="284"/>
                    </a:lnTo>
                    <a:lnTo>
                      <a:pt x="1064" y="308"/>
                    </a:lnTo>
                    <a:lnTo>
                      <a:pt x="1076" y="332"/>
                    </a:lnTo>
                    <a:lnTo>
                      <a:pt x="1086" y="358"/>
                    </a:lnTo>
                    <a:lnTo>
                      <a:pt x="1096" y="382"/>
                    </a:lnTo>
                    <a:lnTo>
                      <a:pt x="1104" y="408"/>
                    </a:lnTo>
                    <a:lnTo>
                      <a:pt x="1110" y="434"/>
                    </a:lnTo>
                    <a:lnTo>
                      <a:pt x="1116" y="462"/>
                    </a:lnTo>
                    <a:lnTo>
                      <a:pt x="1120" y="488"/>
                    </a:lnTo>
                    <a:lnTo>
                      <a:pt x="1124" y="516"/>
                    </a:lnTo>
                    <a:lnTo>
                      <a:pt x="1126" y="542"/>
                    </a:lnTo>
                    <a:lnTo>
                      <a:pt x="1126" y="570"/>
                    </a:lnTo>
                    <a:lnTo>
                      <a:pt x="1124" y="598"/>
                    </a:lnTo>
                    <a:lnTo>
                      <a:pt x="1122" y="626"/>
                    </a:lnTo>
                    <a:lnTo>
                      <a:pt x="1118" y="654"/>
                    </a:lnTo>
                    <a:lnTo>
                      <a:pt x="1112" y="682"/>
                    </a:lnTo>
                    <a:lnTo>
                      <a:pt x="1104" y="710"/>
                    </a:lnTo>
                    <a:lnTo>
                      <a:pt x="1104" y="710"/>
                    </a:lnTo>
                    <a:lnTo>
                      <a:pt x="1096" y="738"/>
                    </a:lnTo>
                    <a:lnTo>
                      <a:pt x="1086" y="764"/>
                    </a:lnTo>
                    <a:lnTo>
                      <a:pt x="1076" y="792"/>
                    </a:lnTo>
                    <a:lnTo>
                      <a:pt x="1064" y="816"/>
                    </a:lnTo>
                    <a:lnTo>
                      <a:pt x="1050" y="840"/>
                    </a:lnTo>
                    <a:lnTo>
                      <a:pt x="1036" y="864"/>
                    </a:lnTo>
                    <a:lnTo>
                      <a:pt x="1020" y="888"/>
                    </a:lnTo>
                    <a:lnTo>
                      <a:pt x="1004" y="910"/>
                    </a:lnTo>
                    <a:lnTo>
                      <a:pt x="986" y="930"/>
                    </a:lnTo>
                    <a:lnTo>
                      <a:pt x="968" y="950"/>
                    </a:lnTo>
                    <a:lnTo>
                      <a:pt x="948" y="970"/>
                    </a:lnTo>
                    <a:lnTo>
                      <a:pt x="928" y="988"/>
                    </a:lnTo>
                    <a:lnTo>
                      <a:pt x="908" y="1004"/>
                    </a:lnTo>
                    <a:lnTo>
                      <a:pt x="886" y="1020"/>
                    </a:lnTo>
                    <a:lnTo>
                      <a:pt x="864" y="1036"/>
                    </a:lnTo>
                    <a:lnTo>
                      <a:pt x="840" y="1048"/>
                    </a:lnTo>
                    <a:lnTo>
                      <a:pt x="816" y="1062"/>
                    </a:lnTo>
                    <a:lnTo>
                      <a:pt x="792" y="1074"/>
                    </a:lnTo>
                    <a:lnTo>
                      <a:pt x="766" y="1084"/>
                    </a:lnTo>
                    <a:lnTo>
                      <a:pt x="742" y="1092"/>
                    </a:lnTo>
                    <a:lnTo>
                      <a:pt x="716" y="1100"/>
                    </a:lnTo>
                    <a:lnTo>
                      <a:pt x="690" y="1108"/>
                    </a:lnTo>
                    <a:lnTo>
                      <a:pt x="662" y="1114"/>
                    </a:lnTo>
                    <a:lnTo>
                      <a:pt x="636" y="1118"/>
                    </a:lnTo>
                    <a:lnTo>
                      <a:pt x="608" y="1120"/>
                    </a:lnTo>
                    <a:lnTo>
                      <a:pt x="580" y="1122"/>
                    </a:lnTo>
                    <a:lnTo>
                      <a:pt x="552" y="1122"/>
                    </a:lnTo>
                    <a:lnTo>
                      <a:pt x="524" y="1120"/>
                    </a:lnTo>
                    <a:lnTo>
                      <a:pt x="496" y="1118"/>
                    </a:lnTo>
                    <a:lnTo>
                      <a:pt x="468" y="1114"/>
                    </a:lnTo>
                    <a:lnTo>
                      <a:pt x="440" y="1108"/>
                    </a:lnTo>
                    <a:lnTo>
                      <a:pt x="412" y="1102"/>
                    </a:lnTo>
                    <a:lnTo>
                      <a:pt x="412" y="1102"/>
                    </a:lnTo>
                    <a:lnTo>
                      <a:pt x="384" y="1094"/>
                    </a:lnTo>
                    <a:lnTo>
                      <a:pt x="358" y="1084"/>
                    </a:lnTo>
                    <a:lnTo>
                      <a:pt x="332" y="1072"/>
                    </a:lnTo>
                    <a:lnTo>
                      <a:pt x="306" y="1060"/>
                    </a:lnTo>
                    <a:lnTo>
                      <a:pt x="282" y="1048"/>
                    </a:lnTo>
                    <a:lnTo>
                      <a:pt x="258" y="1032"/>
                    </a:lnTo>
                    <a:lnTo>
                      <a:pt x="236" y="1018"/>
                    </a:lnTo>
                    <a:lnTo>
                      <a:pt x="214" y="1000"/>
                    </a:lnTo>
                    <a:lnTo>
                      <a:pt x="192" y="984"/>
                    </a:lnTo>
                    <a:lnTo>
                      <a:pt x="172" y="964"/>
                    </a:lnTo>
                    <a:lnTo>
                      <a:pt x="154" y="946"/>
                    </a:lnTo>
                    <a:lnTo>
                      <a:pt x="134" y="926"/>
                    </a:lnTo>
                    <a:lnTo>
                      <a:pt x="118" y="904"/>
                    </a:lnTo>
                    <a:lnTo>
                      <a:pt x="102" y="882"/>
                    </a:lnTo>
                    <a:lnTo>
                      <a:pt x="86" y="860"/>
                    </a:lnTo>
                    <a:lnTo>
                      <a:pt x="72" y="838"/>
                    </a:lnTo>
                    <a:lnTo>
                      <a:pt x="60" y="814"/>
                    </a:lnTo>
                    <a:lnTo>
                      <a:pt x="48" y="790"/>
                    </a:lnTo>
                    <a:lnTo>
                      <a:pt x="38" y="764"/>
                    </a:lnTo>
                    <a:lnTo>
                      <a:pt x="28" y="738"/>
                    </a:lnTo>
                    <a:lnTo>
                      <a:pt x="20" y="714"/>
                    </a:lnTo>
                    <a:lnTo>
                      <a:pt x="14" y="686"/>
                    </a:lnTo>
                    <a:lnTo>
                      <a:pt x="8" y="660"/>
                    </a:lnTo>
                    <a:lnTo>
                      <a:pt x="4" y="634"/>
                    </a:lnTo>
                    <a:lnTo>
                      <a:pt x="2" y="606"/>
                    </a:lnTo>
                    <a:lnTo>
                      <a:pt x="0" y="578"/>
                    </a:lnTo>
                    <a:lnTo>
                      <a:pt x="0" y="550"/>
                    </a:lnTo>
                    <a:lnTo>
                      <a:pt x="2" y="524"/>
                    </a:lnTo>
                    <a:lnTo>
                      <a:pt x="4" y="496"/>
                    </a:lnTo>
                    <a:lnTo>
                      <a:pt x="8" y="468"/>
                    </a:lnTo>
                    <a:lnTo>
                      <a:pt x="14" y="440"/>
                    </a:lnTo>
                    <a:lnTo>
                      <a:pt x="20" y="412"/>
                    </a:lnTo>
                    <a:lnTo>
                      <a:pt x="20" y="412"/>
                    </a:lnTo>
                    <a:lnTo>
                      <a:pt x="28" y="384"/>
                    </a:lnTo>
                    <a:lnTo>
                      <a:pt x="38" y="356"/>
                    </a:lnTo>
                    <a:lnTo>
                      <a:pt x="50" y="330"/>
                    </a:lnTo>
                    <a:lnTo>
                      <a:pt x="62" y="306"/>
                    </a:lnTo>
                    <a:lnTo>
                      <a:pt x="74" y="280"/>
                    </a:lnTo>
                    <a:lnTo>
                      <a:pt x="90" y="258"/>
                    </a:lnTo>
                    <a:lnTo>
                      <a:pt x="104" y="234"/>
                    </a:lnTo>
                    <a:lnTo>
                      <a:pt x="122" y="212"/>
                    </a:lnTo>
                    <a:lnTo>
                      <a:pt x="138" y="192"/>
                    </a:lnTo>
                    <a:lnTo>
                      <a:pt x="158" y="172"/>
                    </a:lnTo>
                    <a:lnTo>
                      <a:pt x="176" y="152"/>
                    </a:lnTo>
                    <a:lnTo>
                      <a:pt x="196" y="134"/>
                    </a:lnTo>
                    <a:lnTo>
                      <a:pt x="218" y="118"/>
                    </a:lnTo>
                    <a:lnTo>
                      <a:pt x="240" y="102"/>
                    </a:lnTo>
                    <a:lnTo>
                      <a:pt x="262" y="86"/>
                    </a:lnTo>
                    <a:lnTo>
                      <a:pt x="286" y="72"/>
                    </a:lnTo>
                    <a:lnTo>
                      <a:pt x="310" y="60"/>
                    </a:lnTo>
                    <a:lnTo>
                      <a:pt x="334" y="48"/>
                    </a:lnTo>
                    <a:lnTo>
                      <a:pt x="358" y="38"/>
                    </a:lnTo>
                    <a:lnTo>
                      <a:pt x="384" y="28"/>
                    </a:lnTo>
                    <a:lnTo>
                      <a:pt x="410" y="20"/>
                    </a:lnTo>
                    <a:lnTo>
                      <a:pt x="436" y="14"/>
                    </a:lnTo>
                    <a:lnTo>
                      <a:pt x="462" y="8"/>
                    </a:lnTo>
                    <a:lnTo>
                      <a:pt x="490" y="4"/>
                    </a:lnTo>
                    <a:lnTo>
                      <a:pt x="518" y="2"/>
                    </a:lnTo>
                    <a:lnTo>
                      <a:pt x="544" y="0"/>
                    </a:lnTo>
                    <a:lnTo>
                      <a:pt x="572" y="0"/>
                    </a:lnTo>
                    <a:lnTo>
                      <a:pt x="600" y="0"/>
                    </a:lnTo>
                    <a:lnTo>
                      <a:pt x="628" y="4"/>
                    </a:lnTo>
                    <a:lnTo>
                      <a:pt x="656" y="8"/>
                    </a:lnTo>
                    <a:lnTo>
                      <a:pt x="684" y="14"/>
                    </a:lnTo>
                    <a:lnTo>
                      <a:pt x="712" y="20"/>
                    </a:lnTo>
                    <a:lnTo>
                      <a:pt x="712" y="20"/>
                    </a:lnTo>
                    <a:close/>
                  </a:path>
                </a:pathLst>
              </a:custGeom>
              <a:solidFill>
                <a:srgbClr val="FFF9A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9" name="Freeform 58"/>
              <p:cNvSpPr/>
              <p:nvPr>
                <p:custDataLst>
                  <p:tags r:id="rId23"/>
                </p:custDataLst>
              </p:nvPr>
            </p:nvSpPr>
            <p:spPr bwMode="auto">
              <a:xfrm>
                <a:off x="7081838" y="2385839"/>
                <a:ext cx="1762125" cy="1733550"/>
              </a:xfrm>
              <a:custGeom>
                <a:avLst/>
                <a:gdLst>
                  <a:gd name="T0" fmla="*/ 1058 w 1110"/>
                  <a:gd name="T1" fmla="*/ 296 h 1092"/>
                  <a:gd name="T2" fmla="*/ 1090 w 1110"/>
                  <a:gd name="T3" fmla="*/ 386 h 1092"/>
                  <a:gd name="T4" fmla="*/ 1108 w 1110"/>
                  <a:gd name="T5" fmla="*/ 482 h 1092"/>
                  <a:gd name="T6" fmla="*/ 1108 w 1110"/>
                  <a:gd name="T7" fmla="*/ 580 h 1092"/>
                  <a:gd name="T8" fmla="*/ 1088 w 1110"/>
                  <a:gd name="T9" fmla="*/ 680 h 1092"/>
                  <a:gd name="T10" fmla="*/ 1080 w 1110"/>
                  <a:gd name="T11" fmla="*/ 708 h 1092"/>
                  <a:gd name="T12" fmla="*/ 1060 w 1110"/>
                  <a:gd name="T13" fmla="*/ 762 h 1092"/>
                  <a:gd name="T14" fmla="*/ 1034 w 1110"/>
                  <a:gd name="T15" fmla="*/ 810 h 1092"/>
                  <a:gd name="T16" fmla="*/ 1004 w 1110"/>
                  <a:gd name="T17" fmla="*/ 858 h 1092"/>
                  <a:gd name="T18" fmla="*/ 970 w 1110"/>
                  <a:gd name="T19" fmla="*/ 900 h 1092"/>
                  <a:gd name="T20" fmla="*/ 932 w 1110"/>
                  <a:gd name="T21" fmla="*/ 940 h 1092"/>
                  <a:gd name="T22" fmla="*/ 892 w 1110"/>
                  <a:gd name="T23" fmla="*/ 974 h 1092"/>
                  <a:gd name="T24" fmla="*/ 848 w 1110"/>
                  <a:gd name="T25" fmla="*/ 1006 h 1092"/>
                  <a:gd name="T26" fmla="*/ 800 w 1110"/>
                  <a:gd name="T27" fmla="*/ 1032 h 1092"/>
                  <a:gd name="T28" fmla="*/ 750 w 1110"/>
                  <a:gd name="T29" fmla="*/ 1054 h 1092"/>
                  <a:gd name="T30" fmla="*/ 700 w 1110"/>
                  <a:gd name="T31" fmla="*/ 1070 h 1092"/>
                  <a:gd name="T32" fmla="*/ 646 w 1110"/>
                  <a:gd name="T33" fmla="*/ 1084 h 1092"/>
                  <a:gd name="T34" fmla="*/ 592 w 1110"/>
                  <a:gd name="T35" fmla="*/ 1090 h 1092"/>
                  <a:gd name="T36" fmla="*/ 536 w 1110"/>
                  <a:gd name="T37" fmla="*/ 1092 h 1092"/>
                  <a:gd name="T38" fmla="*/ 480 w 1110"/>
                  <a:gd name="T39" fmla="*/ 1088 h 1092"/>
                  <a:gd name="T40" fmla="*/ 424 w 1110"/>
                  <a:gd name="T41" fmla="*/ 1078 h 1092"/>
                  <a:gd name="T42" fmla="*/ 396 w 1110"/>
                  <a:gd name="T43" fmla="*/ 1072 h 1092"/>
                  <a:gd name="T44" fmla="*/ 340 w 1110"/>
                  <a:gd name="T45" fmla="*/ 1052 h 1092"/>
                  <a:gd name="T46" fmla="*/ 288 w 1110"/>
                  <a:gd name="T47" fmla="*/ 1028 h 1092"/>
                  <a:gd name="T48" fmla="*/ 238 w 1110"/>
                  <a:gd name="T49" fmla="*/ 1000 h 1092"/>
                  <a:gd name="T50" fmla="*/ 192 w 1110"/>
                  <a:gd name="T51" fmla="*/ 966 h 1092"/>
                  <a:gd name="T52" fmla="*/ 150 w 1110"/>
                  <a:gd name="T53" fmla="*/ 930 h 1092"/>
                  <a:gd name="T54" fmla="*/ 114 w 1110"/>
                  <a:gd name="T55" fmla="*/ 888 h 1092"/>
                  <a:gd name="T56" fmla="*/ 80 w 1110"/>
                  <a:gd name="T57" fmla="*/ 844 h 1092"/>
                  <a:gd name="T58" fmla="*/ 52 w 1110"/>
                  <a:gd name="T59" fmla="*/ 796 h 1092"/>
                  <a:gd name="T60" fmla="*/ 32 w 1110"/>
                  <a:gd name="T61" fmla="*/ 752 h 1092"/>
                  <a:gd name="T62" fmla="*/ 8 w 1110"/>
                  <a:gd name="T63" fmla="*/ 658 h 1092"/>
                  <a:gd name="T64" fmla="*/ 0 w 1110"/>
                  <a:gd name="T65" fmla="*/ 562 h 1092"/>
                  <a:gd name="T66" fmla="*/ 8 w 1110"/>
                  <a:gd name="T67" fmla="*/ 462 h 1092"/>
                  <a:gd name="T68" fmla="*/ 20 w 1110"/>
                  <a:gd name="T69" fmla="*/ 412 h 1092"/>
                  <a:gd name="T70" fmla="*/ 38 w 1110"/>
                  <a:gd name="T71" fmla="*/ 358 h 1092"/>
                  <a:gd name="T72" fmla="*/ 60 w 1110"/>
                  <a:gd name="T73" fmla="*/ 306 h 1092"/>
                  <a:gd name="T74" fmla="*/ 88 w 1110"/>
                  <a:gd name="T75" fmla="*/ 258 h 1092"/>
                  <a:gd name="T76" fmla="*/ 120 w 1110"/>
                  <a:gd name="T77" fmla="*/ 212 h 1092"/>
                  <a:gd name="T78" fmla="*/ 156 w 1110"/>
                  <a:gd name="T79" fmla="*/ 172 h 1092"/>
                  <a:gd name="T80" fmla="*/ 196 w 1110"/>
                  <a:gd name="T81" fmla="*/ 134 h 1092"/>
                  <a:gd name="T82" fmla="*/ 238 w 1110"/>
                  <a:gd name="T83" fmla="*/ 102 h 1092"/>
                  <a:gd name="T84" fmla="*/ 284 w 1110"/>
                  <a:gd name="T85" fmla="*/ 74 h 1092"/>
                  <a:gd name="T86" fmla="*/ 332 w 1110"/>
                  <a:gd name="T87" fmla="*/ 48 h 1092"/>
                  <a:gd name="T88" fmla="*/ 384 w 1110"/>
                  <a:gd name="T89" fmla="*/ 30 h 1092"/>
                  <a:gd name="T90" fmla="*/ 436 w 1110"/>
                  <a:gd name="T91" fmla="*/ 14 h 1092"/>
                  <a:gd name="T92" fmla="*/ 490 w 1110"/>
                  <a:gd name="T93" fmla="*/ 4 h 1092"/>
                  <a:gd name="T94" fmla="*/ 544 w 1110"/>
                  <a:gd name="T95" fmla="*/ 0 h 1092"/>
                  <a:gd name="T96" fmla="*/ 600 w 1110"/>
                  <a:gd name="T97" fmla="*/ 2 h 1092"/>
                  <a:gd name="T98" fmla="*/ 656 w 1110"/>
                  <a:gd name="T99" fmla="*/ 8 h 1092"/>
                  <a:gd name="T100" fmla="*/ 712 w 1110"/>
                  <a:gd name="T101" fmla="*/ 20 h 1092"/>
                  <a:gd name="T102" fmla="*/ 740 w 1110"/>
                  <a:gd name="T103" fmla="*/ 30 h 1092"/>
                  <a:gd name="T104" fmla="*/ 794 w 1110"/>
                  <a:gd name="T105" fmla="*/ 50 h 1092"/>
                  <a:gd name="T106" fmla="*/ 846 w 1110"/>
                  <a:gd name="T107" fmla="*/ 76 h 1092"/>
                  <a:gd name="T108" fmla="*/ 894 w 1110"/>
                  <a:gd name="T109" fmla="*/ 108 h 1092"/>
                  <a:gd name="T110" fmla="*/ 938 w 1110"/>
                  <a:gd name="T111" fmla="*/ 144 h 1092"/>
                  <a:gd name="T112" fmla="*/ 978 w 1110"/>
                  <a:gd name="T113" fmla="*/ 182 h 1092"/>
                  <a:gd name="T114" fmla="*/ 1012 w 1110"/>
                  <a:gd name="T115" fmla="*/ 226 h 1092"/>
                  <a:gd name="T116" fmla="*/ 1044 w 1110"/>
                  <a:gd name="T117" fmla="*/ 272 h 1092"/>
                  <a:gd name="T118" fmla="*/ 1058 w 1110"/>
                  <a:gd name="T119" fmla="*/ 296 h 10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110" h="1092">
                    <a:moveTo>
                      <a:pt x="1058" y="296"/>
                    </a:moveTo>
                    <a:lnTo>
                      <a:pt x="1058" y="296"/>
                    </a:lnTo>
                    <a:lnTo>
                      <a:pt x="1076" y="340"/>
                    </a:lnTo>
                    <a:lnTo>
                      <a:pt x="1090" y="386"/>
                    </a:lnTo>
                    <a:lnTo>
                      <a:pt x="1100" y="434"/>
                    </a:lnTo>
                    <a:lnTo>
                      <a:pt x="1108" y="482"/>
                    </a:lnTo>
                    <a:lnTo>
                      <a:pt x="1110" y="530"/>
                    </a:lnTo>
                    <a:lnTo>
                      <a:pt x="1108" y="580"/>
                    </a:lnTo>
                    <a:lnTo>
                      <a:pt x="1100" y="630"/>
                    </a:lnTo>
                    <a:lnTo>
                      <a:pt x="1088" y="680"/>
                    </a:lnTo>
                    <a:lnTo>
                      <a:pt x="1088" y="680"/>
                    </a:lnTo>
                    <a:lnTo>
                      <a:pt x="1080" y="708"/>
                    </a:lnTo>
                    <a:lnTo>
                      <a:pt x="1070" y="734"/>
                    </a:lnTo>
                    <a:lnTo>
                      <a:pt x="1060" y="762"/>
                    </a:lnTo>
                    <a:lnTo>
                      <a:pt x="1048" y="786"/>
                    </a:lnTo>
                    <a:lnTo>
                      <a:pt x="1034" y="810"/>
                    </a:lnTo>
                    <a:lnTo>
                      <a:pt x="1020" y="834"/>
                    </a:lnTo>
                    <a:lnTo>
                      <a:pt x="1004" y="858"/>
                    </a:lnTo>
                    <a:lnTo>
                      <a:pt x="988" y="880"/>
                    </a:lnTo>
                    <a:lnTo>
                      <a:pt x="970" y="900"/>
                    </a:lnTo>
                    <a:lnTo>
                      <a:pt x="952" y="920"/>
                    </a:lnTo>
                    <a:lnTo>
                      <a:pt x="932" y="940"/>
                    </a:lnTo>
                    <a:lnTo>
                      <a:pt x="912" y="958"/>
                    </a:lnTo>
                    <a:lnTo>
                      <a:pt x="892" y="974"/>
                    </a:lnTo>
                    <a:lnTo>
                      <a:pt x="870" y="990"/>
                    </a:lnTo>
                    <a:lnTo>
                      <a:pt x="848" y="1006"/>
                    </a:lnTo>
                    <a:lnTo>
                      <a:pt x="824" y="1018"/>
                    </a:lnTo>
                    <a:lnTo>
                      <a:pt x="800" y="1032"/>
                    </a:lnTo>
                    <a:lnTo>
                      <a:pt x="776" y="1044"/>
                    </a:lnTo>
                    <a:lnTo>
                      <a:pt x="750" y="1054"/>
                    </a:lnTo>
                    <a:lnTo>
                      <a:pt x="726" y="1062"/>
                    </a:lnTo>
                    <a:lnTo>
                      <a:pt x="700" y="1070"/>
                    </a:lnTo>
                    <a:lnTo>
                      <a:pt x="674" y="1078"/>
                    </a:lnTo>
                    <a:lnTo>
                      <a:pt x="646" y="1084"/>
                    </a:lnTo>
                    <a:lnTo>
                      <a:pt x="620" y="1088"/>
                    </a:lnTo>
                    <a:lnTo>
                      <a:pt x="592" y="1090"/>
                    </a:lnTo>
                    <a:lnTo>
                      <a:pt x="564" y="1092"/>
                    </a:lnTo>
                    <a:lnTo>
                      <a:pt x="536" y="1092"/>
                    </a:lnTo>
                    <a:lnTo>
                      <a:pt x="508" y="1090"/>
                    </a:lnTo>
                    <a:lnTo>
                      <a:pt x="480" y="1088"/>
                    </a:lnTo>
                    <a:lnTo>
                      <a:pt x="452" y="1084"/>
                    </a:lnTo>
                    <a:lnTo>
                      <a:pt x="424" y="1078"/>
                    </a:lnTo>
                    <a:lnTo>
                      <a:pt x="396" y="1072"/>
                    </a:lnTo>
                    <a:lnTo>
                      <a:pt x="396" y="1072"/>
                    </a:lnTo>
                    <a:lnTo>
                      <a:pt x="368" y="1062"/>
                    </a:lnTo>
                    <a:lnTo>
                      <a:pt x="340" y="1052"/>
                    </a:lnTo>
                    <a:lnTo>
                      <a:pt x="314" y="1042"/>
                    </a:lnTo>
                    <a:lnTo>
                      <a:pt x="288" y="1028"/>
                    </a:lnTo>
                    <a:lnTo>
                      <a:pt x="262" y="1016"/>
                    </a:lnTo>
                    <a:lnTo>
                      <a:pt x="238" y="1000"/>
                    </a:lnTo>
                    <a:lnTo>
                      <a:pt x="214" y="984"/>
                    </a:lnTo>
                    <a:lnTo>
                      <a:pt x="192" y="966"/>
                    </a:lnTo>
                    <a:lnTo>
                      <a:pt x="170" y="948"/>
                    </a:lnTo>
                    <a:lnTo>
                      <a:pt x="150" y="930"/>
                    </a:lnTo>
                    <a:lnTo>
                      <a:pt x="132" y="910"/>
                    </a:lnTo>
                    <a:lnTo>
                      <a:pt x="114" y="888"/>
                    </a:lnTo>
                    <a:lnTo>
                      <a:pt x="96" y="866"/>
                    </a:lnTo>
                    <a:lnTo>
                      <a:pt x="80" y="844"/>
                    </a:lnTo>
                    <a:lnTo>
                      <a:pt x="64" y="820"/>
                    </a:lnTo>
                    <a:lnTo>
                      <a:pt x="52" y="796"/>
                    </a:lnTo>
                    <a:lnTo>
                      <a:pt x="52" y="796"/>
                    </a:lnTo>
                    <a:lnTo>
                      <a:pt x="32" y="752"/>
                    </a:lnTo>
                    <a:lnTo>
                      <a:pt x="18" y="706"/>
                    </a:lnTo>
                    <a:lnTo>
                      <a:pt x="8" y="658"/>
                    </a:lnTo>
                    <a:lnTo>
                      <a:pt x="2" y="610"/>
                    </a:lnTo>
                    <a:lnTo>
                      <a:pt x="0" y="562"/>
                    </a:lnTo>
                    <a:lnTo>
                      <a:pt x="2" y="512"/>
                    </a:lnTo>
                    <a:lnTo>
                      <a:pt x="8" y="462"/>
                    </a:lnTo>
                    <a:lnTo>
                      <a:pt x="20" y="412"/>
                    </a:lnTo>
                    <a:lnTo>
                      <a:pt x="20" y="412"/>
                    </a:lnTo>
                    <a:lnTo>
                      <a:pt x="28" y="384"/>
                    </a:lnTo>
                    <a:lnTo>
                      <a:pt x="38" y="358"/>
                    </a:lnTo>
                    <a:lnTo>
                      <a:pt x="48" y="330"/>
                    </a:lnTo>
                    <a:lnTo>
                      <a:pt x="60" y="306"/>
                    </a:lnTo>
                    <a:lnTo>
                      <a:pt x="74" y="282"/>
                    </a:lnTo>
                    <a:lnTo>
                      <a:pt x="88" y="258"/>
                    </a:lnTo>
                    <a:lnTo>
                      <a:pt x="104" y="234"/>
                    </a:lnTo>
                    <a:lnTo>
                      <a:pt x="120" y="212"/>
                    </a:lnTo>
                    <a:lnTo>
                      <a:pt x="138" y="192"/>
                    </a:lnTo>
                    <a:lnTo>
                      <a:pt x="156" y="172"/>
                    </a:lnTo>
                    <a:lnTo>
                      <a:pt x="176" y="152"/>
                    </a:lnTo>
                    <a:lnTo>
                      <a:pt x="196" y="134"/>
                    </a:lnTo>
                    <a:lnTo>
                      <a:pt x="218" y="118"/>
                    </a:lnTo>
                    <a:lnTo>
                      <a:pt x="238" y="102"/>
                    </a:lnTo>
                    <a:lnTo>
                      <a:pt x="262" y="86"/>
                    </a:lnTo>
                    <a:lnTo>
                      <a:pt x="284" y="74"/>
                    </a:lnTo>
                    <a:lnTo>
                      <a:pt x="308" y="60"/>
                    </a:lnTo>
                    <a:lnTo>
                      <a:pt x="332" y="48"/>
                    </a:lnTo>
                    <a:lnTo>
                      <a:pt x="358" y="38"/>
                    </a:lnTo>
                    <a:lnTo>
                      <a:pt x="384" y="30"/>
                    </a:lnTo>
                    <a:lnTo>
                      <a:pt x="410" y="22"/>
                    </a:lnTo>
                    <a:lnTo>
                      <a:pt x="436" y="14"/>
                    </a:lnTo>
                    <a:lnTo>
                      <a:pt x="462" y="10"/>
                    </a:lnTo>
                    <a:lnTo>
                      <a:pt x="490" y="4"/>
                    </a:lnTo>
                    <a:lnTo>
                      <a:pt x="516" y="2"/>
                    </a:lnTo>
                    <a:lnTo>
                      <a:pt x="544" y="0"/>
                    </a:lnTo>
                    <a:lnTo>
                      <a:pt x="572" y="0"/>
                    </a:lnTo>
                    <a:lnTo>
                      <a:pt x="600" y="2"/>
                    </a:lnTo>
                    <a:lnTo>
                      <a:pt x="628" y="4"/>
                    </a:lnTo>
                    <a:lnTo>
                      <a:pt x="656" y="8"/>
                    </a:lnTo>
                    <a:lnTo>
                      <a:pt x="684" y="14"/>
                    </a:lnTo>
                    <a:lnTo>
                      <a:pt x="712" y="20"/>
                    </a:lnTo>
                    <a:lnTo>
                      <a:pt x="712" y="20"/>
                    </a:lnTo>
                    <a:lnTo>
                      <a:pt x="740" y="30"/>
                    </a:lnTo>
                    <a:lnTo>
                      <a:pt x="768" y="40"/>
                    </a:lnTo>
                    <a:lnTo>
                      <a:pt x="794" y="50"/>
                    </a:lnTo>
                    <a:lnTo>
                      <a:pt x="820" y="64"/>
                    </a:lnTo>
                    <a:lnTo>
                      <a:pt x="846" y="76"/>
                    </a:lnTo>
                    <a:lnTo>
                      <a:pt x="870" y="92"/>
                    </a:lnTo>
                    <a:lnTo>
                      <a:pt x="894" y="108"/>
                    </a:lnTo>
                    <a:lnTo>
                      <a:pt x="916" y="126"/>
                    </a:lnTo>
                    <a:lnTo>
                      <a:pt x="938" y="144"/>
                    </a:lnTo>
                    <a:lnTo>
                      <a:pt x="958" y="162"/>
                    </a:lnTo>
                    <a:lnTo>
                      <a:pt x="978" y="182"/>
                    </a:lnTo>
                    <a:lnTo>
                      <a:pt x="996" y="204"/>
                    </a:lnTo>
                    <a:lnTo>
                      <a:pt x="1012" y="226"/>
                    </a:lnTo>
                    <a:lnTo>
                      <a:pt x="1028" y="248"/>
                    </a:lnTo>
                    <a:lnTo>
                      <a:pt x="1044" y="272"/>
                    </a:lnTo>
                    <a:lnTo>
                      <a:pt x="1058" y="296"/>
                    </a:lnTo>
                    <a:lnTo>
                      <a:pt x="1058" y="296"/>
                    </a:lnTo>
                    <a:close/>
                  </a:path>
                </a:pathLst>
              </a:custGeom>
              <a:solidFill>
                <a:srgbClr val="FFEC2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0" name="Freeform 59"/>
              <p:cNvSpPr/>
              <p:nvPr>
                <p:custDataLst>
                  <p:tags r:id="rId24"/>
                </p:custDataLst>
              </p:nvPr>
            </p:nvSpPr>
            <p:spPr bwMode="auto">
              <a:xfrm>
                <a:off x="7113588" y="2385839"/>
                <a:ext cx="1095375" cy="650875"/>
              </a:xfrm>
              <a:custGeom>
                <a:avLst/>
                <a:gdLst>
                  <a:gd name="T0" fmla="*/ 0 w 690"/>
                  <a:gd name="T1" fmla="*/ 410 h 410"/>
                  <a:gd name="T2" fmla="*/ 0 w 690"/>
                  <a:gd name="T3" fmla="*/ 410 h 410"/>
                  <a:gd name="T4" fmla="*/ 16 w 690"/>
                  <a:gd name="T5" fmla="*/ 362 h 410"/>
                  <a:gd name="T6" fmla="*/ 36 w 690"/>
                  <a:gd name="T7" fmla="*/ 316 h 410"/>
                  <a:gd name="T8" fmla="*/ 60 w 690"/>
                  <a:gd name="T9" fmla="*/ 272 h 410"/>
                  <a:gd name="T10" fmla="*/ 86 w 690"/>
                  <a:gd name="T11" fmla="*/ 232 h 410"/>
                  <a:gd name="T12" fmla="*/ 494 w 690"/>
                  <a:gd name="T13" fmla="*/ 2 h 410"/>
                  <a:gd name="T14" fmla="*/ 494 w 690"/>
                  <a:gd name="T15" fmla="*/ 2 h 410"/>
                  <a:gd name="T16" fmla="*/ 542 w 690"/>
                  <a:gd name="T17" fmla="*/ 0 h 410"/>
                  <a:gd name="T18" fmla="*/ 592 w 690"/>
                  <a:gd name="T19" fmla="*/ 2 h 410"/>
                  <a:gd name="T20" fmla="*/ 640 w 690"/>
                  <a:gd name="T21" fmla="*/ 8 h 410"/>
                  <a:gd name="T22" fmla="*/ 690 w 690"/>
                  <a:gd name="T23" fmla="*/ 20 h 410"/>
                  <a:gd name="T24" fmla="*/ 0 w 690"/>
                  <a:gd name="T25" fmla="*/ 410 h 4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90" h="410">
                    <a:moveTo>
                      <a:pt x="0" y="410"/>
                    </a:moveTo>
                    <a:lnTo>
                      <a:pt x="0" y="410"/>
                    </a:lnTo>
                    <a:lnTo>
                      <a:pt x="16" y="362"/>
                    </a:lnTo>
                    <a:lnTo>
                      <a:pt x="36" y="316"/>
                    </a:lnTo>
                    <a:lnTo>
                      <a:pt x="60" y="272"/>
                    </a:lnTo>
                    <a:lnTo>
                      <a:pt x="86" y="232"/>
                    </a:lnTo>
                    <a:lnTo>
                      <a:pt x="494" y="2"/>
                    </a:lnTo>
                    <a:lnTo>
                      <a:pt x="494" y="2"/>
                    </a:lnTo>
                    <a:lnTo>
                      <a:pt x="542" y="0"/>
                    </a:lnTo>
                    <a:lnTo>
                      <a:pt x="592" y="2"/>
                    </a:lnTo>
                    <a:lnTo>
                      <a:pt x="640" y="8"/>
                    </a:lnTo>
                    <a:lnTo>
                      <a:pt x="690" y="20"/>
                    </a:lnTo>
                    <a:lnTo>
                      <a:pt x="0" y="410"/>
                    </a:lnTo>
                    <a:close/>
                  </a:path>
                </a:pathLst>
              </a:custGeom>
              <a:solidFill>
                <a:srgbClr val="FFF9A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1" name="Freeform 60"/>
              <p:cNvSpPr/>
              <p:nvPr>
                <p:custDataLst>
                  <p:tags r:id="rId25"/>
                </p:custDataLst>
              </p:nvPr>
            </p:nvSpPr>
            <p:spPr bwMode="auto">
              <a:xfrm>
                <a:off x="7081838" y="2477914"/>
                <a:ext cx="1349375" cy="796925"/>
              </a:xfrm>
              <a:custGeom>
                <a:avLst/>
                <a:gdLst>
                  <a:gd name="T0" fmla="*/ 0 w 850"/>
                  <a:gd name="T1" fmla="*/ 502 h 502"/>
                  <a:gd name="T2" fmla="*/ 0 w 850"/>
                  <a:gd name="T3" fmla="*/ 502 h 502"/>
                  <a:gd name="T4" fmla="*/ 0 w 850"/>
                  <a:gd name="T5" fmla="*/ 458 h 502"/>
                  <a:gd name="T6" fmla="*/ 812 w 850"/>
                  <a:gd name="T7" fmla="*/ 0 h 502"/>
                  <a:gd name="T8" fmla="*/ 812 w 850"/>
                  <a:gd name="T9" fmla="*/ 0 h 502"/>
                  <a:gd name="T10" fmla="*/ 850 w 850"/>
                  <a:gd name="T11" fmla="*/ 22 h 502"/>
                  <a:gd name="T12" fmla="*/ 0 w 850"/>
                  <a:gd name="T13" fmla="*/ 502 h 502"/>
                </a:gdLst>
                <a:ahLst/>
                <a:cxnLst>
                  <a:cxn ang="0">
                    <a:pos x="T0" y="T1"/>
                  </a:cxn>
                  <a:cxn ang="0">
                    <a:pos x="T2" y="T3"/>
                  </a:cxn>
                  <a:cxn ang="0">
                    <a:pos x="T4" y="T5"/>
                  </a:cxn>
                  <a:cxn ang="0">
                    <a:pos x="T6" y="T7"/>
                  </a:cxn>
                  <a:cxn ang="0">
                    <a:pos x="T8" y="T9"/>
                  </a:cxn>
                  <a:cxn ang="0">
                    <a:pos x="T10" y="T11"/>
                  </a:cxn>
                  <a:cxn ang="0">
                    <a:pos x="T12" y="T13"/>
                  </a:cxn>
                </a:cxnLst>
                <a:rect l="0" t="0" r="r" b="b"/>
                <a:pathLst>
                  <a:path w="850" h="502">
                    <a:moveTo>
                      <a:pt x="0" y="502"/>
                    </a:moveTo>
                    <a:lnTo>
                      <a:pt x="0" y="502"/>
                    </a:lnTo>
                    <a:lnTo>
                      <a:pt x="0" y="458"/>
                    </a:lnTo>
                    <a:lnTo>
                      <a:pt x="812" y="0"/>
                    </a:lnTo>
                    <a:lnTo>
                      <a:pt x="812" y="0"/>
                    </a:lnTo>
                    <a:lnTo>
                      <a:pt x="850" y="22"/>
                    </a:lnTo>
                    <a:lnTo>
                      <a:pt x="0" y="502"/>
                    </a:lnTo>
                    <a:close/>
                  </a:path>
                </a:pathLst>
              </a:custGeom>
              <a:solidFill>
                <a:srgbClr val="FFF9A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2" name="Freeform 61"/>
              <p:cNvSpPr/>
              <p:nvPr>
                <p:custDataLst>
                  <p:tags r:id="rId26"/>
                </p:custDataLst>
              </p:nvPr>
            </p:nvSpPr>
            <p:spPr bwMode="auto">
              <a:xfrm>
                <a:off x="7272338" y="2947814"/>
                <a:ext cx="1543050" cy="904875"/>
              </a:xfrm>
              <a:custGeom>
                <a:avLst/>
                <a:gdLst>
                  <a:gd name="T0" fmla="*/ 960 w 972"/>
                  <a:gd name="T1" fmla="*/ 0 h 570"/>
                  <a:gd name="T2" fmla="*/ 960 w 972"/>
                  <a:gd name="T3" fmla="*/ 0 h 570"/>
                  <a:gd name="T4" fmla="*/ 972 w 972"/>
                  <a:gd name="T5" fmla="*/ 36 h 570"/>
                  <a:gd name="T6" fmla="*/ 24 w 972"/>
                  <a:gd name="T7" fmla="*/ 570 h 570"/>
                  <a:gd name="T8" fmla="*/ 24 w 972"/>
                  <a:gd name="T9" fmla="*/ 570 h 570"/>
                  <a:gd name="T10" fmla="*/ 0 w 972"/>
                  <a:gd name="T11" fmla="*/ 542 h 570"/>
                  <a:gd name="T12" fmla="*/ 960 w 972"/>
                  <a:gd name="T13" fmla="*/ 0 h 570"/>
                </a:gdLst>
                <a:ahLst/>
                <a:cxnLst>
                  <a:cxn ang="0">
                    <a:pos x="T0" y="T1"/>
                  </a:cxn>
                  <a:cxn ang="0">
                    <a:pos x="T2" y="T3"/>
                  </a:cxn>
                  <a:cxn ang="0">
                    <a:pos x="T4" y="T5"/>
                  </a:cxn>
                  <a:cxn ang="0">
                    <a:pos x="T6" y="T7"/>
                  </a:cxn>
                  <a:cxn ang="0">
                    <a:pos x="T8" y="T9"/>
                  </a:cxn>
                  <a:cxn ang="0">
                    <a:pos x="T10" y="T11"/>
                  </a:cxn>
                  <a:cxn ang="0">
                    <a:pos x="T12" y="T13"/>
                  </a:cxn>
                </a:cxnLst>
                <a:rect l="0" t="0" r="r" b="b"/>
                <a:pathLst>
                  <a:path w="972" h="570">
                    <a:moveTo>
                      <a:pt x="960" y="0"/>
                    </a:moveTo>
                    <a:lnTo>
                      <a:pt x="960" y="0"/>
                    </a:lnTo>
                    <a:lnTo>
                      <a:pt x="972" y="36"/>
                    </a:lnTo>
                    <a:lnTo>
                      <a:pt x="24" y="570"/>
                    </a:lnTo>
                    <a:lnTo>
                      <a:pt x="24" y="570"/>
                    </a:lnTo>
                    <a:lnTo>
                      <a:pt x="0" y="542"/>
                    </a:lnTo>
                    <a:lnTo>
                      <a:pt x="960" y="0"/>
                    </a:lnTo>
                    <a:close/>
                  </a:path>
                </a:pathLst>
              </a:custGeom>
              <a:solidFill>
                <a:srgbClr val="FFF9A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3" name="Freeform 62"/>
              <p:cNvSpPr/>
              <p:nvPr>
                <p:custDataLst>
                  <p:tags r:id="rId27"/>
                </p:custDataLst>
              </p:nvPr>
            </p:nvSpPr>
            <p:spPr bwMode="auto">
              <a:xfrm>
                <a:off x="7218363" y="2496964"/>
                <a:ext cx="1463675" cy="1460500"/>
              </a:xfrm>
              <a:custGeom>
                <a:avLst/>
                <a:gdLst>
                  <a:gd name="T0" fmla="*/ 584 w 922"/>
                  <a:gd name="T1" fmla="*/ 18 h 920"/>
                  <a:gd name="T2" fmla="*/ 628 w 922"/>
                  <a:gd name="T3" fmla="*/ 32 h 920"/>
                  <a:gd name="T4" fmla="*/ 710 w 922"/>
                  <a:gd name="T5" fmla="*/ 74 h 920"/>
                  <a:gd name="T6" fmla="*/ 780 w 922"/>
                  <a:gd name="T7" fmla="*/ 130 h 920"/>
                  <a:gd name="T8" fmla="*/ 838 w 922"/>
                  <a:gd name="T9" fmla="*/ 196 h 920"/>
                  <a:gd name="T10" fmla="*/ 882 w 922"/>
                  <a:gd name="T11" fmla="*/ 274 h 920"/>
                  <a:gd name="T12" fmla="*/ 910 w 922"/>
                  <a:gd name="T13" fmla="*/ 358 h 920"/>
                  <a:gd name="T14" fmla="*/ 922 w 922"/>
                  <a:gd name="T15" fmla="*/ 446 h 920"/>
                  <a:gd name="T16" fmla="*/ 916 w 922"/>
                  <a:gd name="T17" fmla="*/ 538 h 920"/>
                  <a:gd name="T18" fmla="*/ 906 w 922"/>
                  <a:gd name="T19" fmla="*/ 584 h 920"/>
                  <a:gd name="T20" fmla="*/ 898 w 922"/>
                  <a:gd name="T21" fmla="*/ 606 h 920"/>
                  <a:gd name="T22" fmla="*/ 872 w 922"/>
                  <a:gd name="T23" fmla="*/ 670 h 920"/>
                  <a:gd name="T24" fmla="*/ 822 w 922"/>
                  <a:gd name="T25" fmla="*/ 746 h 920"/>
                  <a:gd name="T26" fmla="*/ 760 w 922"/>
                  <a:gd name="T27" fmla="*/ 810 h 920"/>
                  <a:gd name="T28" fmla="*/ 688 w 922"/>
                  <a:gd name="T29" fmla="*/ 862 h 920"/>
                  <a:gd name="T30" fmla="*/ 608 w 922"/>
                  <a:gd name="T31" fmla="*/ 898 h 920"/>
                  <a:gd name="T32" fmla="*/ 520 w 922"/>
                  <a:gd name="T33" fmla="*/ 918 h 920"/>
                  <a:gd name="T34" fmla="*/ 430 w 922"/>
                  <a:gd name="T35" fmla="*/ 920 h 920"/>
                  <a:gd name="T36" fmla="*/ 360 w 922"/>
                  <a:gd name="T37" fmla="*/ 910 h 920"/>
                  <a:gd name="T38" fmla="*/ 338 w 922"/>
                  <a:gd name="T39" fmla="*/ 904 h 920"/>
                  <a:gd name="T40" fmla="*/ 292 w 922"/>
                  <a:gd name="T41" fmla="*/ 890 h 920"/>
                  <a:gd name="T42" fmla="*/ 210 w 922"/>
                  <a:gd name="T43" fmla="*/ 848 h 920"/>
                  <a:gd name="T44" fmla="*/ 140 w 922"/>
                  <a:gd name="T45" fmla="*/ 792 h 920"/>
                  <a:gd name="T46" fmla="*/ 82 w 922"/>
                  <a:gd name="T47" fmla="*/ 724 h 920"/>
                  <a:gd name="T48" fmla="*/ 40 w 922"/>
                  <a:gd name="T49" fmla="*/ 648 h 920"/>
                  <a:gd name="T50" fmla="*/ 10 w 922"/>
                  <a:gd name="T51" fmla="*/ 564 h 920"/>
                  <a:gd name="T52" fmla="*/ 0 w 922"/>
                  <a:gd name="T53" fmla="*/ 476 h 920"/>
                  <a:gd name="T54" fmla="*/ 6 w 922"/>
                  <a:gd name="T55" fmla="*/ 384 h 920"/>
                  <a:gd name="T56" fmla="*/ 16 w 922"/>
                  <a:gd name="T57" fmla="*/ 338 h 920"/>
                  <a:gd name="T58" fmla="*/ 22 w 922"/>
                  <a:gd name="T59" fmla="*/ 316 h 920"/>
                  <a:gd name="T60" fmla="*/ 50 w 922"/>
                  <a:gd name="T61" fmla="*/ 252 h 920"/>
                  <a:gd name="T62" fmla="*/ 98 w 922"/>
                  <a:gd name="T63" fmla="*/ 176 h 920"/>
                  <a:gd name="T64" fmla="*/ 160 w 922"/>
                  <a:gd name="T65" fmla="*/ 112 h 920"/>
                  <a:gd name="T66" fmla="*/ 234 w 922"/>
                  <a:gd name="T67" fmla="*/ 60 h 920"/>
                  <a:gd name="T68" fmla="*/ 314 w 922"/>
                  <a:gd name="T69" fmla="*/ 24 h 920"/>
                  <a:gd name="T70" fmla="*/ 400 w 922"/>
                  <a:gd name="T71" fmla="*/ 4 h 920"/>
                  <a:gd name="T72" fmla="*/ 492 w 922"/>
                  <a:gd name="T73" fmla="*/ 2 h 920"/>
                  <a:gd name="T74" fmla="*/ 560 w 922"/>
                  <a:gd name="T75" fmla="*/ 12 h 920"/>
                  <a:gd name="T76" fmla="*/ 584 w 922"/>
                  <a:gd name="T77" fmla="*/ 18 h 9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922" h="920">
                    <a:moveTo>
                      <a:pt x="584" y="18"/>
                    </a:moveTo>
                    <a:lnTo>
                      <a:pt x="584" y="18"/>
                    </a:lnTo>
                    <a:lnTo>
                      <a:pt x="606" y="24"/>
                    </a:lnTo>
                    <a:lnTo>
                      <a:pt x="628" y="32"/>
                    </a:lnTo>
                    <a:lnTo>
                      <a:pt x="670" y="52"/>
                    </a:lnTo>
                    <a:lnTo>
                      <a:pt x="710" y="74"/>
                    </a:lnTo>
                    <a:lnTo>
                      <a:pt x="748" y="100"/>
                    </a:lnTo>
                    <a:lnTo>
                      <a:pt x="780" y="130"/>
                    </a:lnTo>
                    <a:lnTo>
                      <a:pt x="812" y="162"/>
                    </a:lnTo>
                    <a:lnTo>
                      <a:pt x="838" y="196"/>
                    </a:lnTo>
                    <a:lnTo>
                      <a:pt x="862" y="234"/>
                    </a:lnTo>
                    <a:lnTo>
                      <a:pt x="882" y="274"/>
                    </a:lnTo>
                    <a:lnTo>
                      <a:pt x="898" y="314"/>
                    </a:lnTo>
                    <a:lnTo>
                      <a:pt x="910" y="358"/>
                    </a:lnTo>
                    <a:lnTo>
                      <a:pt x="918" y="402"/>
                    </a:lnTo>
                    <a:lnTo>
                      <a:pt x="922" y="446"/>
                    </a:lnTo>
                    <a:lnTo>
                      <a:pt x="922" y="492"/>
                    </a:lnTo>
                    <a:lnTo>
                      <a:pt x="916" y="538"/>
                    </a:lnTo>
                    <a:lnTo>
                      <a:pt x="912" y="560"/>
                    </a:lnTo>
                    <a:lnTo>
                      <a:pt x="906" y="584"/>
                    </a:lnTo>
                    <a:lnTo>
                      <a:pt x="906" y="584"/>
                    </a:lnTo>
                    <a:lnTo>
                      <a:pt x="898" y="606"/>
                    </a:lnTo>
                    <a:lnTo>
                      <a:pt x="890" y="628"/>
                    </a:lnTo>
                    <a:lnTo>
                      <a:pt x="872" y="670"/>
                    </a:lnTo>
                    <a:lnTo>
                      <a:pt x="848" y="710"/>
                    </a:lnTo>
                    <a:lnTo>
                      <a:pt x="822" y="746"/>
                    </a:lnTo>
                    <a:lnTo>
                      <a:pt x="792" y="780"/>
                    </a:lnTo>
                    <a:lnTo>
                      <a:pt x="760" y="810"/>
                    </a:lnTo>
                    <a:lnTo>
                      <a:pt x="726" y="838"/>
                    </a:lnTo>
                    <a:lnTo>
                      <a:pt x="688" y="862"/>
                    </a:lnTo>
                    <a:lnTo>
                      <a:pt x="648" y="882"/>
                    </a:lnTo>
                    <a:lnTo>
                      <a:pt x="608" y="898"/>
                    </a:lnTo>
                    <a:lnTo>
                      <a:pt x="564" y="910"/>
                    </a:lnTo>
                    <a:lnTo>
                      <a:pt x="520" y="918"/>
                    </a:lnTo>
                    <a:lnTo>
                      <a:pt x="476" y="920"/>
                    </a:lnTo>
                    <a:lnTo>
                      <a:pt x="430" y="920"/>
                    </a:lnTo>
                    <a:lnTo>
                      <a:pt x="384" y="914"/>
                    </a:lnTo>
                    <a:lnTo>
                      <a:pt x="360" y="910"/>
                    </a:lnTo>
                    <a:lnTo>
                      <a:pt x="338" y="904"/>
                    </a:lnTo>
                    <a:lnTo>
                      <a:pt x="338" y="904"/>
                    </a:lnTo>
                    <a:lnTo>
                      <a:pt x="314" y="898"/>
                    </a:lnTo>
                    <a:lnTo>
                      <a:pt x="292" y="890"/>
                    </a:lnTo>
                    <a:lnTo>
                      <a:pt x="250" y="870"/>
                    </a:lnTo>
                    <a:lnTo>
                      <a:pt x="210" y="848"/>
                    </a:lnTo>
                    <a:lnTo>
                      <a:pt x="174" y="822"/>
                    </a:lnTo>
                    <a:lnTo>
                      <a:pt x="140" y="792"/>
                    </a:lnTo>
                    <a:lnTo>
                      <a:pt x="110" y="760"/>
                    </a:lnTo>
                    <a:lnTo>
                      <a:pt x="82" y="724"/>
                    </a:lnTo>
                    <a:lnTo>
                      <a:pt x="60" y="688"/>
                    </a:lnTo>
                    <a:lnTo>
                      <a:pt x="40" y="648"/>
                    </a:lnTo>
                    <a:lnTo>
                      <a:pt x="24" y="606"/>
                    </a:lnTo>
                    <a:lnTo>
                      <a:pt x="10" y="564"/>
                    </a:lnTo>
                    <a:lnTo>
                      <a:pt x="2" y="520"/>
                    </a:lnTo>
                    <a:lnTo>
                      <a:pt x="0" y="476"/>
                    </a:lnTo>
                    <a:lnTo>
                      <a:pt x="0" y="430"/>
                    </a:lnTo>
                    <a:lnTo>
                      <a:pt x="6" y="384"/>
                    </a:lnTo>
                    <a:lnTo>
                      <a:pt x="10" y="362"/>
                    </a:lnTo>
                    <a:lnTo>
                      <a:pt x="16" y="338"/>
                    </a:lnTo>
                    <a:lnTo>
                      <a:pt x="16" y="338"/>
                    </a:lnTo>
                    <a:lnTo>
                      <a:pt x="22" y="316"/>
                    </a:lnTo>
                    <a:lnTo>
                      <a:pt x="30" y="294"/>
                    </a:lnTo>
                    <a:lnTo>
                      <a:pt x="50" y="252"/>
                    </a:lnTo>
                    <a:lnTo>
                      <a:pt x="72" y="212"/>
                    </a:lnTo>
                    <a:lnTo>
                      <a:pt x="98" y="176"/>
                    </a:lnTo>
                    <a:lnTo>
                      <a:pt x="128" y="142"/>
                    </a:lnTo>
                    <a:lnTo>
                      <a:pt x="160" y="112"/>
                    </a:lnTo>
                    <a:lnTo>
                      <a:pt x="196" y="84"/>
                    </a:lnTo>
                    <a:lnTo>
                      <a:pt x="234" y="60"/>
                    </a:lnTo>
                    <a:lnTo>
                      <a:pt x="272" y="40"/>
                    </a:lnTo>
                    <a:lnTo>
                      <a:pt x="314" y="24"/>
                    </a:lnTo>
                    <a:lnTo>
                      <a:pt x="356" y="12"/>
                    </a:lnTo>
                    <a:lnTo>
                      <a:pt x="400" y="4"/>
                    </a:lnTo>
                    <a:lnTo>
                      <a:pt x="446" y="0"/>
                    </a:lnTo>
                    <a:lnTo>
                      <a:pt x="492" y="2"/>
                    </a:lnTo>
                    <a:lnTo>
                      <a:pt x="538" y="8"/>
                    </a:lnTo>
                    <a:lnTo>
                      <a:pt x="560" y="12"/>
                    </a:lnTo>
                    <a:lnTo>
                      <a:pt x="584" y="18"/>
                    </a:lnTo>
                    <a:lnTo>
                      <a:pt x="584" y="18"/>
                    </a:lnTo>
                    <a:close/>
                  </a:path>
                </a:pathLst>
              </a:custGeom>
              <a:solidFill>
                <a:srgbClr val="E9AB2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4" name="Freeform 63"/>
              <p:cNvSpPr/>
              <p:nvPr>
                <p:custDataLst>
                  <p:tags r:id="rId28"/>
                </p:custDataLst>
              </p:nvPr>
            </p:nvSpPr>
            <p:spPr bwMode="auto">
              <a:xfrm>
                <a:off x="7240588" y="2563639"/>
                <a:ext cx="1441450" cy="1393825"/>
              </a:xfrm>
              <a:custGeom>
                <a:avLst/>
                <a:gdLst>
                  <a:gd name="T0" fmla="*/ 888 w 908"/>
                  <a:gd name="T1" fmla="*/ 282 h 878"/>
                  <a:gd name="T2" fmla="*/ 902 w 908"/>
                  <a:gd name="T3" fmla="*/ 344 h 878"/>
                  <a:gd name="T4" fmla="*/ 908 w 908"/>
                  <a:gd name="T5" fmla="*/ 410 h 878"/>
                  <a:gd name="T6" fmla="*/ 904 w 908"/>
                  <a:gd name="T7" fmla="*/ 476 h 878"/>
                  <a:gd name="T8" fmla="*/ 892 w 908"/>
                  <a:gd name="T9" fmla="*/ 542 h 878"/>
                  <a:gd name="T10" fmla="*/ 884 w 908"/>
                  <a:gd name="T11" fmla="*/ 564 h 878"/>
                  <a:gd name="T12" fmla="*/ 858 w 908"/>
                  <a:gd name="T13" fmla="*/ 628 h 878"/>
                  <a:gd name="T14" fmla="*/ 808 w 908"/>
                  <a:gd name="T15" fmla="*/ 704 h 878"/>
                  <a:gd name="T16" fmla="*/ 746 w 908"/>
                  <a:gd name="T17" fmla="*/ 768 h 878"/>
                  <a:gd name="T18" fmla="*/ 674 w 908"/>
                  <a:gd name="T19" fmla="*/ 820 h 878"/>
                  <a:gd name="T20" fmla="*/ 594 w 908"/>
                  <a:gd name="T21" fmla="*/ 856 h 878"/>
                  <a:gd name="T22" fmla="*/ 506 w 908"/>
                  <a:gd name="T23" fmla="*/ 876 h 878"/>
                  <a:gd name="T24" fmla="*/ 416 w 908"/>
                  <a:gd name="T25" fmla="*/ 878 h 878"/>
                  <a:gd name="T26" fmla="*/ 346 w 908"/>
                  <a:gd name="T27" fmla="*/ 868 h 878"/>
                  <a:gd name="T28" fmla="*/ 324 w 908"/>
                  <a:gd name="T29" fmla="*/ 862 h 878"/>
                  <a:gd name="T30" fmla="*/ 272 w 908"/>
                  <a:gd name="T31" fmla="*/ 844 h 878"/>
                  <a:gd name="T32" fmla="*/ 224 w 908"/>
                  <a:gd name="T33" fmla="*/ 822 h 878"/>
                  <a:gd name="T34" fmla="*/ 180 w 908"/>
                  <a:gd name="T35" fmla="*/ 794 h 878"/>
                  <a:gd name="T36" fmla="*/ 138 w 908"/>
                  <a:gd name="T37" fmla="*/ 762 h 878"/>
                  <a:gd name="T38" fmla="*/ 102 w 908"/>
                  <a:gd name="T39" fmla="*/ 726 h 878"/>
                  <a:gd name="T40" fmla="*/ 70 w 908"/>
                  <a:gd name="T41" fmla="*/ 686 h 878"/>
                  <a:gd name="T42" fmla="*/ 44 w 908"/>
                  <a:gd name="T43" fmla="*/ 642 h 878"/>
                  <a:gd name="T44" fmla="*/ 22 w 908"/>
                  <a:gd name="T45" fmla="*/ 596 h 878"/>
                  <a:gd name="T46" fmla="*/ 12 w 908"/>
                  <a:gd name="T47" fmla="*/ 566 h 878"/>
                  <a:gd name="T48" fmla="*/ 2 w 908"/>
                  <a:gd name="T49" fmla="*/ 502 h 878"/>
                  <a:gd name="T50" fmla="*/ 0 w 908"/>
                  <a:gd name="T51" fmla="*/ 436 h 878"/>
                  <a:gd name="T52" fmla="*/ 8 w 908"/>
                  <a:gd name="T53" fmla="*/ 370 h 878"/>
                  <a:gd name="T54" fmla="*/ 16 w 908"/>
                  <a:gd name="T55" fmla="*/ 336 h 878"/>
                  <a:gd name="T56" fmla="*/ 32 w 908"/>
                  <a:gd name="T57" fmla="*/ 292 h 878"/>
                  <a:gd name="T58" fmla="*/ 74 w 908"/>
                  <a:gd name="T59" fmla="*/ 210 h 878"/>
                  <a:gd name="T60" fmla="*/ 130 w 908"/>
                  <a:gd name="T61" fmla="*/ 140 h 878"/>
                  <a:gd name="T62" fmla="*/ 196 w 908"/>
                  <a:gd name="T63" fmla="*/ 82 h 878"/>
                  <a:gd name="T64" fmla="*/ 274 w 908"/>
                  <a:gd name="T65" fmla="*/ 40 h 878"/>
                  <a:gd name="T66" fmla="*/ 358 w 908"/>
                  <a:gd name="T67" fmla="*/ 12 h 878"/>
                  <a:gd name="T68" fmla="*/ 446 w 908"/>
                  <a:gd name="T69" fmla="*/ 0 h 878"/>
                  <a:gd name="T70" fmla="*/ 538 w 908"/>
                  <a:gd name="T71" fmla="*/ 6 h 878"/>
                  <a:gd name="T72" fmla="*/ 584 w 908"/>
                  <a:gd name="T73" fmla="*/ 16 h 878"/>
                  <a:gd name="T74" fmla="*/ 610 w 908"/>
                  <a:gd name="T75" fmla="*/ 24 h 878"/>
                  <a:gd name="T76" fmla="*/ 660 w 908"/>
                  <a:gd name="T77" fmla="*/ 44 h 878"/>
                  <a:gd name="T78" fmla="*/ 706 w 908"/>
                  <a:gd name="T79" fmla="*/ 70 h 878"/>
                  <a:gd name="T80" fmla="*/ 750 w 908"/>
                  <a:gd name="T81" fmla="*/ 100 h 878"/>
                  <a:gd name="T82" fmla="*/ 788 w 908"/>
                  <a:gd name="T83" fmla="*/ 134 h 878"/>
                  <a:gd name="T84" fmla="*/ 822 w 908"/>
                  <a:gd name="T85" fmla="*/ 172 h 878"/>
                  <a:gd name="T86" fmla="*/ 852 w 908"/>
                  <a:gd name="T87" fmla="*/ 214 h 878"/>
                  <a:gd name="T88" fmla="*/ 876 w 908"/>
                  <a:gd name="T89" fmla="*/ 258 h 878"/>
                  <a:gd name="T90" fmla="*/ 888 w 908"/>
                  <a:gd name="T91" fmla="*/ 282 h 8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908" h="878">
                    <a:moveTo>
                      <a:pt x="888" y="282"/>
                    </a:moveTo>
                    <a:lnTo>
                      <a:pt x="888" y="282"/>
                    </a:lnTo>
                    <a:lnTo>
                      <a:pt x="896" y="312"/>
                    </a:lnTo>
                    <a:lnTo>
                      <a:pt x="902" y="344"/>
                    </a:lnTo>
                    <a:lnTo>
                      <a:pt x="906" y="376"/>
                    </a:lnTo>
                    <a:lnTo>
                      <a:pt x="908" y="410"/>
                    </a:lnTo>
                    <a:lnTo>
                      <a:pt x="908" y="442"/>
                    </a:lnTo>
                    <a:lnTo>
                      <a:pt x="904" y="476"/>
                    </a:lnTo>
                    <a:lnTo>
                      <a:pt x="900" y="508"/>
                    </a:lnTo>
                    <a:lnTo>
                      <a:pt x="892" y="542"/>
                    </a:lnTo>
                    <a:lnTo>
                      <a:pt x="892" y="542"/>
                    </a:lnTo>
                    <a:lnTo>
                      <a:pt x="884" y="564"/>
                    </a:lnTo>
                    <a:lnTo>
                      <a:pt x="876" y="586"/>
                    </a:lnTo>
                    <a:lnTo>
                      <a:pt x="858" y="628"/>
                    </a:lnTo>
                    <a:lnTo>
                      <a:pt x="834" y="668"/>
                    </a:lnTo>
                    <a:lnTo>
                      <a:pt x="808" y="704"/>
                    </a:lnTo>
                    <a:lnTo>
                      <a:pt x="778" y="738"/>
                    </a:lnTo>
                    <a:lnTo>
                      <a:pt x="746" y="768"/>
                    </a:lnTo>
                    <a:lnTo>
                      <a:pt x="712" y="796"/>
                    </a:lnTo>
                    <a:lnTo>
                      <a:pt x="674" y="820"/>
                    </a:lnTo>
                    <a:lnTo>
                      <a:pt x="634" y="838"/>
                    </a:lnTo>
                    <a:lnTo>
                      <a:pt x="594" y="856"/>
                    </a:lnTo>
                    <a:lnTo>
                      <a:pt x="550" y="868"/>
                    </a:lnTo>
                    <a:lnTo>
                      <a:pt x="506" y="876"/>
                    </a:lnTo>
                    <a:lnTo>
                      <a:pt x="462" y="878"/>
                    </a:lnTo>
                    <a:lnTo>
                      <a:pt x="416" y="878"/>
                    </a:lnTo>
                    <a:lnTo>
                      <a:pt x="370" y="872"/>
                    </a:lnTo>
                    <a:lnTo>
                      <a:pt x="346" y="868"/>
                    </a:lnTo>
                    <a:lnTo>
                      <a:pt x="324" y="862"/>
                    </a:lnTo>
                    <a:lnTo>
                      <a:pt x="324" y="862"/>
                    </a:lnTo>
                    <a:lnTo>
                      <a:pt x="298" y="854"/>
                    </a:lnTo>
                    <a:lnTo>
                      <a:pt x="272" y="844"/>
                    </a:lnTo>
                    <a:lnTo>
                      <a:pt x="248" y="834"/>
                    </a:lnTo>
                    <a:lnTo>
                      <a:pt x="224" y="822"/>
                    </a:lnTo>
                    <a:lnTo>
                      <a:pt x="202" y="808"/>
                    </a:lnTo>
                    <a:lnTo>
                      <a:pt x="180" y="794"/>
                    </a:lnTo>
                    <a:lnTo>
                      <a:pt x="158" y="778"/>
                    </a:lnTo>
                    <a:lnTo>
                      <a:pt x="138" y="762"/>
                    </a:lnTo>
                    <a:lnTo>
                      <a:pt x="120" y="744"/>
                    </a:lnTo>
                    <a:lnTo>
                      <a:pt x="102" y="726"/>
                    </a:lnTo>
                    <a:lnTo>
                      <a:pt x="86" y="706"/>
                    </a:lnTo>
                    <a:lnTo>
                      <a:pt x="70" y="686"/>
                    </a:lnTo>
                    <a:lnTo>
                      <a:pt x="56" y="664"/>
                    </a:lnTo>
                    <a:lnTo>
                      <a:pt x="44" y="642"/>
                    </a:lnTo>
                    <a:lnTo>
                      <a:pt x="32" y="620"/>
                    </a:lnTo>
                    <a:lnTo>
                      <a:pt x="22" y="596"/>
                    </a:lnTo>
                    <a:lnTo>
                      <a:pt x="22" y="596"/>
                    </a:lnTo>
                    <a:lnTo>
                      <a:pt x="12" y="566"/>
                    </a:lnTo>
                    <a:lnTo>
                      <a:pt x="6" y="534"/>
                    </a:lnTo>
                    <a:lnTo>
                      <a:pt x="2" y="502"/>
                    </a:lnTo>
                    <a:lnTo>
                      <a:pt x="0" y="470"/>
                    </a:lnTo>
                    <a:lnTo>
                      <a:pt x="0" y="436"/>
                    </a:lnTo>
                    <a:lnTo>
                      <a:pt x="4" y="404"/>
                    </a:lnTo>
                    <a:lnTo>
                      <a:pt x="8" y="370"/>
                    </a:lnTo>
                    <a:lnTo>
                      <a:pt x="16" y="336"/>
                    </a:lnTo>
                    <a:lnTo>
                      <a:pt x="16" y="336"/>
                    </a:lnTo>
                    <a:lnTo>
                      <a:pt x="24" y="314"/>
                    </a:lnTo>
                    <a:lnTo>
                      <a:pt x="32" y="292"/>
                    </a:lnTo>
                    <a:lnTo>
                      <a:pt x="50" y="250"/>
                    </a:lnTo>
                    <a:lnTo>
                      <a:pt x="74" y="210"/>
                    </a:lnTo>
                    <a:lnTo>
                      <a:pt x="100" y="174"/>
                    </a:lnTo>
                    <a:lnTo>
                      <a:pt x="130" y="140"/>
                    </a:lnTo>
                    <a:lnTo>
                      <a:pt x="162" y="110"/>
                    </a:lnTo>
                    <a:lnTo>
                      <a:pt x="196" y="82"/>
                    </a:lnTo>
                    <a:lnTo>
                      <a:pt x="234" y="60"/>
                    </a:lnTo>
                    <a:lnTo>
                      <a:pt x="274" y="40"/>
                    </a:lnTo>
                    <a:lnTo>
                      <a:pt x="316" y="24"/>
                    </a:lnTo>
                    <a:lnTo>
                      <a:pt x="358" y="12"/>
                    </a:lnTo>
                    <a:lnTo>
                      <a:pt x="402" y="4"/>
                    </a:lnTo>
                    <a:lnTo>
                      <a:pt x="446" y="0"/>
                    </a:lnTo>
                    <a:lnTo>
                      <a:pt x="492" y="0"/>
                    </a:lnTo>
                    <a:lnTo>
                      <a:pt x="538" y="6"/>
                    </a:lnTo>
                    <a:lnTo>
                      <a:pt x="562" y="10"/>
                    </a:lnTo>
                    <a:lnTo>
                      <a:pt x="584" y="16"/>
                    </a:lnTo>
                    <a:lnTo>
                      <a:pt x="584" y="16"/>
                    </a:lnTo>
                    <a:lnTo>
                      <a:pt x="610" y="24"/>
                    </a:lnTo>
                    <a:lnTo>
                      <a:pt x="636" y="34"/>
                    </a:lnTo>
                    <a:lnTo>
                      <a:pt x="660" y="44"/>
                    </a:lnTo>
                    <a:lnTo>
                      <a:pt x="684" y="56"/>
                    </a:lnTo>
                    <a:lnTo>
                      <a:pt x="706" y="70"/>
                    </a:lnTo>
                    <a:lnTo>
                      <a:pt x="728" y="84"/>
                    </a:lnTo>
                    <a:lnTo>
                      <a:pt x="750" y="100"/>
                    </a:lnTo>
                    <a:lnTo>
                      <a:pt x="770" y="116"/>
                    </a:lnTo>
                    <a:lnTo>
                      <a:pt x="788" y="134"/>
                    </a:lnTo>
                    <a:lnTo>
                      <a:pt x="806" y="154"/>
                    </a:lnTo>
                    <a:lnTo>
                      <a:pt x="822" y="172"/>
                    </a:lnTo>
                    <a:lnTo>
                      <a:pt x="838" y="192"/>
                    </a:lnTo>
                    <a:lnTo>
                      <a:pt x="852" y="214"/>
                    </a:lnTo>
                    <a:lnTo>
                      <a:pt x="864" y="236"/>
                    </a:lnTo>
                    <a:lnTo>
                      <a:pt x="876" y="258"/>
                    </a:lnTo>
                    <a:lnTo>
                      <a:pt x="888" y="282"/>
                    </a:lnTo>
                    <a:lnTo>
                      <a:pt x="888" y="282"/>
                    </a:lnTo>
                    <a:close/>
                  </a:path>
                </a:pathLst>
              </a:custGeom>
              <a:solidFill>
                <a:srgbClr val="FAD03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5" name="Freeform 64"/>
              <p:cNvSpPr/>
              <p:nvPr>
                <p:custDataLst>
                  <p:tags r:id="rId29"/>
                </p:custDataLst>
              </p:nvPr>
            </p:nvSpPr>
            <p:spPr bwMode="auto">
              <a:xfrm>
                <a:off x="7354888" y="2563639"/>
                <a:ext cx="596900" cy="336550"/>
              </a:xfrm>
              <a:custGeom>
                <a:avLst/>
                <a:gdLst>
                  <a:gd name="T0" fmla="*/ 0 w 376"/>
                  <a:gd name="T1" fmla="*/ 212 h 212"/>
                  <a:gd name="T2" fmla="*/ 0 w 376"/>
                  <a:gd name="T3" fmla="*/ 212 h 212"/>
                  <a:gd name="T4" fmla="*/ 16 w 376"/>
                  <a:gd name="T5" fmla="*/ 188 h 212"/>
                  <a:gd name="T6" fmla="*/ 34 w 376"/>
                  <a:gd name="T7" fmla="*/ 166 h 212"/>
                  <a:gd name="T8" fmla="*/ 52 w 376"/>
                  <a:gd name="T9" fmla="*/ 146 h 212"/>
                  <a:gd name="T10" fmla="*/ 72 w 376"/>
                  <a:gd name="T11" fmla="*/ 126 h 212"/>
                  <a:gd name="T12" fmla="*/ 94 w 376"/>
                  <a:gd name="T13" fmla="*/ 106 h 212"/>
                  <a:gd name="T14" fmla="*/ 116 w 376"/>
                  <a:gd name="T15" fmla="*/ 90 h 212"/>
                  <a:gd name="T16" fmla="*/ 138 w 376"/>
                  <a:gd name="T17" fmla="*/ 74 h 212"/>
                  <a:gd name="T18" fmla="*/ 162 w 376"/>
                  <a:gd name="T19" fmla="*/ 60 h 212"/>
                  <a:gd name="T20" fmla="*/ 186 w 376"/>
                  <a:gd name="T21" fmla="*/ 46 h 212"/>
                  <a:gd name="T22" fmla="*/ 212 w 376"/>
                  <a:gd name="T23" fmla="*/ 34 h 212"/>
                  <a:gd name="T24" fmla="*/ 238 w 376"/>
                  <a:gd name="T25" fmla="*/ 26 h 212"/>
                  <a:gd name="T26" fmla="*/ 264 w 376"/>
                  <a:gd name="T27" fmla="*/ 16 h 212"/>
                  <a:gd name="T28" fmla="*/ 292 w 376"/>
                  <a:gd name="T29" fmla="*/ 10 h 212"/>
                  <a:gd name="T30" fmla="*/ 320 w 376"/>
                  <a:gd name="T31" fmla="*/ 4 h 212"/>
                  <a:gd name="T32" fmla="*/ 348 w 376"/>
                  <a:gd name="T33" fmla="*/ 2 h 212"/>
                  <a:gd name="T34" fmla="*/ 376 w 376"/>
                  <a:gd name="T35" fmla="*/ 0 h 212"/>
                  <a:gd name="T36" fmla="*/ 0 w 376"/>
                  <a:gd name="T37" fmla="*/ 212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76" h="212">
                    <a:moveTo>
                      <a:pt x="0" y="212"/>
                    </a:moveTo>
                    <a:lnTo>
                      <a:pt x="0" y="212"/>
                    </a:lnTo>
                    <a:lnTo>
                      <a:pt x="16" y="188"/>
                    </a:lnTo>
                    <a:lnTo>
                      <a:pt x="34" y="166"/>
                    </a:lnTo>
                    <a:lnTo>
                      <a:pt x="52" y="146"/>
                    </a:lnTo>
                    <a:lnTo>
                      <a:pt x="72" y="126"/>
                    </a:lnTo>
                    <a:lnTo>
                      <a:pt x="94" y="106"/>
                    </a:lnTo>
                    <a:lnTo>
                      <a:pt x="116" y="90"/>
                    </a:lnTo>
                    <a:lnTo>
                      <a:pt x="138" y="74"/>
                    </a:lnTo>
                    <a:lnTo>
                      <a:pt x="162" y="60"/>
                    </a:lnTo>
                    <a:lnTo>
                      <a:pt x="186" y="46"/>
                    </a:lnTo>
                    <a:lnTo>
                      <a:pt x="212" y="34"/>
                    </a:lnTo>
                    <a:lnTo>
                      <a:pt x="238" y="26"/>
                    </a:lnTo>
                    <a:lnTo>
                      <a:pt x="264" y="16"/>
                    </a:lnTo>
                    <a:lnTo>
                      <a:pt x="292" y="10"/>
                    </a:lnTo>
                    <a:lnTo>
                      <a:pt x="320" y="4"/>
                    </a:lnTo>
                    <a:lnTo>
                      <a:pt x="348" y="2"/>
                    </a:lnTo>
                    <a:lnTo>
                      <a:pt x="376" y="0"/>
                    </a:lnTo>
                    <a:lnTo>
                      <a:pt x="0" y="212"/>
                    </a:lnTo>
                    <a:close/>
                  </a:path>
                </a:pathLst>
              </a:custGeom>
              <a:solidFill>
                <a:srgbClr val="FDDE6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6" name="Freeform 65"/>
              <p:cNvSpPr/>
              <p:nvPr>
                <p:custDataLst>
                  <p:tags r:id="rId30"/>
                </p:custDataLst>
              </p:nvPr>
            </p:nvSpPr>
            <p:spPr bwMode="auto">
              <a:xfrm>
                <a:off x="7250113" y="2592214"/>
                <a:ext cx="996950" cy="587375"/>
              </a:xfrm>
              <a:custGeom>
                <a:avLst/>
                <a:gdLst>
                  <a:gd name="T0" fmla="*/ 0 w 628"/>
                  <a:gd name="T1" fmla="*/ 370 h 370"/>
                  <a:gd name="T2" fmla="*/ 0 w 628"/>
                  <a:gd name="T3" fmla="*/ 370 h 370"/>
                  <a:gd name="T4" fmla="*/ 4 w 628"/>
                  <a:gd name="T5" fmla="*/ 346 h 370"/>
                  <a:gd name="T6" fmla="*/ 10 w 628"/>
                  <a:gd name="T7" fmla="*/ 322 h 370"/>
                  <a:gd name="T8" fmla="*/ 582 w 628"/>
                  <a:gd name="T9" fmla="*/ 0 h 370"/>
                  <a:gd name="T10" fmla="*/ 582 w 628"/>
                  <a:gd name="T11" fmla="*/ 0 h 370"/>
                  <a:gd name="T12" fmla="*/ 604 w 628"/>
                  <a:gd name="T13" fmla="*/ 6 h 370"/>
                  <a:gd name="T14" fmla="*/ 628 w 628"/>
                  <a:gd name="T15" fmla="*/ 14 h 370"/>
                  <a:gd name="T16" fmla="*/ 0 w 628"/>
                  <a:gd name="T17" fmla="*/ 370 h 3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8" h="370">
                    <a:moveTo>
                      <a:pt x="0" y="370"/>
                    </a:moveTo>
                    <a:lnTo>
                      <a:pt x="0" y="370"/>
                    </a:lnTo>
                    <a:lnTo>
                      <a:pt x="4" y="346"/>
                    </a:lnTo>
                    <a:lnTo>
                      <a:pt x="10" y="322"/>
                    </a:lnTo>
                    <a:lnTo>
                      <a:pt x="582" y="0"/>
                    </a:lnTo>
                    <a:lnTo>
                      <a:pt x="582" y="0"/>
                    </a:lnTo>
                    <a:lnTo>
                      <a:pt x="604" y="6"/>
                    </a:lnTo>
                    <a:lnTo>
                      <a:pt x="628" y="14"/>
                    </a:lnTo>
                    <a:lnTo>
                      <a:pt x="0" y="370"/>
                    </a:lnTo>
                    <a:close/>
                  </a:path>
                </a:pathLst>
              </a:custGeom>
              <a:solidFill>
                <a:srgbClr val="FDDE6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7" name="Freeform 66"/>
              <p:cNvSpPr/>
              <p:nvPr>
                <p:custDataLst>
                  <p:tags r:id="rId31"/>
                </p:custDataLst>
              </p:nvPr>
            </p:nvSpPr>
            <p:spPr bwMode="auto">
              <a:xfrm>
                <a:off x="7415213" y="3027189"/>
                <a:ext cx="1254125" cy="742950"/>
              </a:xfrm>
              <a:custGeom>
                <a:avLst/>
                <a:gdLst>
                  <a:gd name="T0" fmla="*/ 780 w 790"/>
                  <a:gd name="T1" fmla="*/ 0 h 468"/>
                  <a:gd name="T2" fmla="*/ 780 w 790"/>
                  <a:gd name="T3" fmla="*/ 0 h 468"/>
                  <a:gd name="T4" fmla="*/ 790 w 790"/>
                  <a:gd name="T5" fmla="*/ 38 h 468"/>
                  <a:gd name="T6" fmla="*/ 26 w 790"/>
                  <a:gd name="T7" fmla="*/ 468 h 468"/>
                  <a:gd name="T8" fmla="*/ 26 w 790"/>
                  <a:gd name="T9" fmla="*/ 468 h 468"/>
                  <a:gd name="T10" fmla="*/ 0 w 790"/>
                  <a:gd name="T11" fmla="*/ 442 h 468"/>
                  <a:gd name="T12" fmla="*/ 780 w 790"/>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790" h="468">
                    <a:moveTo>
                      <a:pt x="780" y="0"/>
                    </a:moveTo>
                    <a:lnTo>
                      <a:pt x="780" y="0"/>
                    </a:lnTo>
                    <a:lnTo>
                      <a:pt x="790" y="38"/>
                    </a:lnTo>
                    <a:lnTo>
                      <a:pt x="26" y="468"/>
                    </a:lnTo>
                    <a:lnTo>
                      <a:pt x="26" y="468"/>
                    </a:lnTo>
                    <a:lnTo>
                      <a:pt x="0" y="442"/>
                    </a:lnTo>
                    <a:lnTo>
                      <a:pt x="780" y="0"/>
                    </a:lnTo>
                    <a:close/>
                  </a:path>
                </a:pathLst>
              </a:custGeom>
              <a:solidFill>
                <a:srgbClr val="FDDE6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8" name="Freeform 67"/>
              <p:cNvSpPr>
                <a:spLocks noEditPoints="1"/>
              </p:cNvSpPr>
              <p:nvPr>
                <p:custDataLst>
                  <p:tags r:id="rId32"/>
                </p:custDataLst>
              </p:nvPr>
            </p:nvSpPr>
            <p:spPr bwMode="auto">
              <a:xfrm>
                <a:off x="7094538" y="2376314"/>
                <a:ext cx="1708150" cy="1704975"/>
              </a:xfrm>
              <a:custGeom>
                <a:avLst/>
                <a:gdLst>
                  <a:gd name="T0" fmla="*/ 734 w 1076"/>
                  <a:gd name="T1" fmla="*/ 36 h 1074"/>
                  <a:gd name="T2" fmla="*/ 830 w 1076"/>
                  <a:gd name="T3" fmla="*/ 86 h 1074"/>
                  <a:gd name="T4" fmla="*/ 912 w 1076"/>
                  <a:gd name="T5" fmla="*/ 150 h 1074"/>
                  <a:gd name="T6" fmla="*/ 980 w 1076"/>
                  <a:gd name="T7" fmla="*/ 228 h 1074"/>
                  <a:gd name="T8" fmla="*/ 1030 w 1076"/>
                  <a:gd name="T9" fmla="*/ 318 h 1074"/>
                  <a:gd name="T10" fmla="*/ 1064 w 1076"/>
                  <a:gd name="T11" fmla="*/ 416 h 1074"/>
                  <a:gd name="T12" fmla="*/ 1076 w 1076"/>
                  <a:gd name="T13" fmla="*/ 520 h 1074"/>
                  <a:gd name="T14" fmla="*/ 1070 w 1076"/>
                  <a:gd name="T15" fmla="*/ 626 h 1074"/>
                  <a:gd name="T16" fmla="*/ 1050 w 1076"/>
                  <a:gd name="T17" fmla="*/ 706 h 1074"/>
                  <a:gd name="T18" fmla="*/ 1006 w 1076"/>
                  <a:gd name="T19" fmla="*/ 804 h 1074"/>
                  <a:gd name="T20" fmla="*/ 944 w 1076"/>
                  <a:gd name="T21" fmla="*/ 890 h 1074"/>
                  <a:gd name="T22" fmla="*/ 868 w 1076"/>
                  <a:gd name="T23" fmla="*/ 962 h 1074"/>
                  <a:gd name="T24" fmla="*/ 782 w 1076"/>
                  <a:gd name="T25" fmla="*/ 1016 h 1074"/>
                  <a:gd name="T26" fmla="*/ 684 w 1076"/>
                  <a:gd name="T27" fmla="*/ 1054 h 1074"/>
                  <a:gd name="T28" fmla="*/ 582 w 1076"/>
                  <a:gd name="T29" fmla="*/ 1072 h 1074"/>
                  <a:gd name="T30" fmla="*/ 476 w 1076"/>
                  <a:gd name="T31" fmla="*/ 1070 h 1074"/>
                  <a:gd name="T32" fmla="*/ 394 w 1076"/>
                  <a:gd name="T33" fmla="*/ 1054 h 1074"/>
                  <a:gd name="T34" fmla="*/ 294 w 1076"/>
                  <a:gd name="T35" fmla="*/ 1014 h 1074"/>
                  <a:gd name="T36" fmla="*/ 204 w 1076"/>
                  <a:gd name="T37" fmla="*/ 958 h 1074"/>
                  <a:gd name="T38" fmla="*/ 130 w 1076"/>
                  <a:gd name="T39" fmla="*/ 886 h 1074"/>
                  <a:gd name="T40" fmla="*/ 70 w 1076"/>
                  <a:gd name="T41" fmla="*/ 802 h 1074"/>
                  <a:gd name="T42" fmla="*/ 28 w 1076"/>
                  <a:gd name="T43" fmla="*/ 708 h 1074"/>
                  <a:gd name="T44" fmla="*/ 4 w 1076"/>
                  <a:gd name="T45" fmla="*/ 606 h 1074"/>
                  <a:gd name="T46" fmla="*/ 2 w 1076"/>
                  <a:gd name="T47" fmla="*/ 500 h 1074"/>
                  <a:gd name="T48" fmla="*/ 20 w 1076"/>
                  <a:gd name="T49" fmla="*/ 394 h 1074"/>
                  <a:gd name="T50" fmla="*/ 48 w 1076"/>
                  <a:gd name="T51" fmla="*/ 316 h 1074"/>
                  <a:gd name="T52" fmla="*/ 100 w 1076"/>
                  <a:gd name="T53" fmla="*/ 224 h 1074"/>
                  <a:gd name="T54" fmla="*/ 170 w 1076"/>
                  <a:gd name="T55" fmla="*/ 146 h 1074"/>
                  <a:gd name="T56" fmla="*/ 252 w 1076"/>
                  <a:gd name="T57" fmla="*/ 84 h 1074"/>
                  <a:gd name="T58" fmla="*/ 344 w 1076"/>
                  <a:gd name="T59" fmla="*/ 36 h 1074"/>
                  <a:gd name="T60" fmla="*/ 444 w 1076"/>
                  <a:gd name="T61" fmla="*/ 8 h 1074"/>
                  <a:gd name="T62" fmla="*/ 548 w 1076"/>
                  <a:gd name="T63" fmla="*/ 0 h 1074"/>
                  <a:gd name="T64" fmla="*/ 656 w 1076"/>
                  <a:gd name="T65" fmla="*/ 12 h 1074"/>
                  <a:gd name="T66" fmla="*/ 678 w 1076"/>
                  <a:gd name="T67" fmla="*/ 38 h 1074"/>
                  <a:gd name="T68" fmla="*/ 574 w 1076"/>
                  <a:gd name="T69" fmla="*/ 20 h 1074"/>
                  <a:gd name="T70" fmla="*/ 472 w 1076"/>
                  <a:gd name="T71" fmla="*/ 22 h 1074"/>
                  <a:gd name="T72" fmla="*/ 374 w 1076"/>
                  <a:gd name="T73" fmla="*/ 46 h 1074"/>
                  <a:gd name="T74" fmla="*/ 200 w 1076"/>
                  <a:gd name="T75" fmla="*/ 142 h 1074"/>
                  <a:gd name="T76" fmla="*/ 130 w 1076"/>
                  <a:gd name="T77" fmla="*/ 214 h 1074"/>
                  <a:gd name="T78" fmla="*/ 76 w 1076"/>
                  <a:gd name="T79" fmla="*/ 300 h 1074"/>
                  <a:gd name="T80" fmla="*/ 38 w 1076"/>
                  <a:gd name="T81" fmla="*/ 398 h 1074"/>
                  <a:gd name="T82" fmla="*/ 22 w 1076"/>
                  <a:gd name="T83" fmla="*/ 476 h 1074"/>
                  <a:gd name="T84" fmla="*/ 20 w 1076"/>
                  <a:gd name="T85" fmla="*/ 578 h 1074"/>
                  <a:gd name="T86" fmla="*/ 38 w 1076"/>
                  <a:gd name="T87" fmla="*/ 678 h 1074"/>
                  <a:gd name="T88" fmla="*/ 112 w 1076"/>
                  <a:gd name="T89" fmla="*/ 834 h 1074"/>
                  <a:gd name="T90" fmla="*/ 196 w 1076"/>
                  <a:gd name="T91" fmla="*/ 928 h 1074"/>
                  <a:gd name="T92" fmla="*/ 280 w 1076"/>
                  <a:gd name="T93" fmla="*/ 986 h 1074"/>
                  <a:gd name="T94" fmla="*/ 374 w 1076"/>
                  <a:gd name="T95" fmla="*/ 1028 h 1074"/>
                  <a:gd name="T96" fmla="*/ 452 w 1076"/>
                  <a:gd name="T97" fmla="*/ 1048 h 1074"/>
                  <a:gd name="T98" fmla="*/ 556 w 1076"/>
                  <a:gd name="T99" fmla="*/ 1056 h 1074"/>
                  <a:gd name="T100" fmla="*/ 656 w 1076"/>
                  <a:gd name="T101" fmla="*/ 1042 h 1074"/>
                  <a:gd name="T102" fmla="*/ 794 w 1076"/>
                  <a:gd name="T103" fmla="*/ 988 h 1074"/>
                  <a:gd name="T104" fmla="*/ 914 w 1076"/>
                  <a:gd name="T105" fmla="*/ 896 h 1074"/>
                  <a:gd name="T106" fmla="*/ 976 w 1076"/>
                  <a:gd name="T107" fmla="*/ 818 h 1074"/>
                  <a:gd name="T108" fmla="*/ 1022 w 1076"/>
                  <a:gd name="T109" fmla="*/ 726 h 1074"/>
                  <a:gd name="T110" fmla="*/ 1046 w 1076"/>
                  <a:gd name="T111" fmla="*/ 650 h 1074"/>
                  <a:gd name="T112" fmla="*/ 1058 w 1076"/>
                  <a:gd name="T113" fmla="*/ 546 h 1074"/>
                  <a:gd name="T114" fmla="*/ 1050 w 1076"/>
                  <a:gd name="T115" fmla="*/ 444 h 1074"/>
                  <a:gd name="T116" fmla="*/ 1014 w 1076"/>
                  <a:gd name="T117" fmla="*/ 326 h 1074"/>
                  <a:gd name="T118" fmla="*/ 918 w 1076"/>
                  <a:gd name="T119" fmla="*/ 182 h 1074"/>
                  <a:gd name="T120" fmla="*/ 842 w 1076"/>
                  <a:gd name="T121" fmla="*/ 116 h 1074"/>
                  <a:gd name="T122" fmla="*/ 752 w 1076"/>
                  <a:gd name="T123" fmla="*/ 64 h 1074"/>
                  <a:gd name="T124" fmla="*/ 678 w 1076"/>
                  <a:gd name="T125" fmla="*/ 38 h 10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76" h="1074">
                    <a:moveTo>
                      <a:pt x="682" y="20"/>
                    </a:moveTo>
                    <a:lnTo>
                      <a:pt x="682" y="20"/>
                    </a:lnTo>
                    <a:lnTo>
                      <a:pt x="708" y="28"/>
                    </a:lnTo>
                    <a:lnTo>
                      <a:pt x="734" y="36"/>
                    </a:lnTo>
                    <a:lnTo>
                      <a:pt x="760" y="48"/>
                    </a:lnTo>
                    <a:lnTo>
                      <a:pt x="784" y="58"/>
                    </a:lnTo>
                    <a:lnTo>
                      <a:pt x="808" y="72"/>
                    </a:lnTo>
                    <a:lnTo>
                      <a:pt x="830" y="86"/>
                    </a:lnTo>
                    <a:lnTo>
                      <a:pt x="852" y="100"/>
                    </a:lnTo>
                    <a:lnTo>
                      <a:pt x="872" y="116"/>
                    </a:lnTo>
                    <a:lnTo>
                      <a:pt x="892" y="132"/>
                    </a:lnTo>
                    <a:lnTo>
                      <a:pt x="912" y="150"/>
                    </a:lnTo>
                    <a:lnTo>
                      <a:pt x="930" y="168"/>
                    </a:lnTo>
                    <a:lnTo>
                      <a:pt x="948" y="188"/>
                    </a:lnTo>
                    <a:lnTo>
                      <a:pt x="964" y="208"/>
                    </a:lnTo>
                    <a:lnTo>
                      <a:pt x="980" y="228"/>
                    </a:lnTo>
                    <a:lnTo>
                      <a:pt x="994" y="250"/>
                    </a:lnTo>
                    <a:lnTo>
                      <a:pt x="1006" y="272"/>
                    </a:lnTo>
                    <a:lnTo>
                      <a:pt x="1020" y="296"/>
                    </a:lnTo>
                    <a:lnTo>
                      <a:pt x="1030" y="318"/>
                    </a:lnTo>
                    <a:lnTo>
                      <a:pt x="1040" y="342"/>
                    </a:lnTo>
                    <a:lnTo>
                      <a:pt x="1050" y="366"/>
                    </a:lnTo>
                    <a:lnTo>
                      <a:pt x="1056" y="392"/>
                    </a:lnTo>
                    <a:lnTo>
                      <a:pt x="1064" y="416"/>
                    </a:lnTo>
                    <a:lnTo>
                      <a:pt x="1068" y="442"/>
                    </a:lnTo>
                    <a:lnTo>
                      <a:pt x="1072" y="468"/>
                    </a:lnTo>
                    <a:lnTo>
                      <a:pt x="1076" y="494"/>
                    </a:lnTo>
                    <a:lnTo>
                      <a:pt x="1076" y="520"/>
                    </a:lnTo>
                    <a:lnTo>
                      <a:pt x="1076" y="546"/>
                    </a:lnTo>
                    <a:lnTo>
                      <a:pt x="1076" y="572"/>
                    </a:lnTo>
                    <a:lnTo>
                      <a:pt x="1074" y="600"/>
                    </a:lnTo>
                    <a:lnTo>
                      <a:pt x="1070" y="626"/>
                    </a:lnTo>
                    <a:lnTo>
                      <a:pt x="1064" y="654"/>
                    </a:lnTo>
                    <a:lnTo>
                      <a:pt x="1058" y="680"/>
                    </a:lnTo>
                    <a:lnTo>
                      <a:pt x="1058" y="680"/>
                    </a:lnTo>
                    <a:lnTo>
                      <a:pt x="1050" y="706"/>
                    </a:lnTo>
                    <a:lnTo>
                      <a:pt x="1040" y="732"/>
                    </a:lnTo>
                    <a:lnTo>
                      <a:pt x="1030" y="758"/>
                    </a:lnTo>
                    <a:lnTo>
                      <a:pt x="1018" y="782"/>
                    </a:lnTo>
                    <a:lnTo>
                      <a:pt x="1006" y="804"/>
                    </a:lnTo>
                    <a:lnTo>
                      <a:pt x="992" y="828"/>
                    </a:lnTo>
                    <a:lnTo>
                      <a:pt x="976" y="850"/>
                    </a:lnTo>
                    <a:lnTo>
                      <a:pt x="960" y="870"/>
                    </a:lnTo>
                    <a:lnTo>
                      <a:pt x="944" y="890"/>
                    </a:lnTo>
                    <a:lnTo>
                      <a:pt x="926" y="910"/>
                    </a:lnTo>
                    <a:lnTo>
                      <a:pt x="908" y="928"/>
                    </a:lnTo>
                    <a:lnTo>
                      <a:pt x="888" y="944"/>
                    </a:lnTo>
                    <a:lnTo>
                      <a:pt x="868" y="962"/>
                    </a:lnTo>
                    <a:lnTo>
                      <a:pt x="848" y="976"/>
                    </a:lnTo>
                    <a:lnTo>
                      <a:pt x="826" y="990"/>
                    </a:lnTo>
                    <a:lnTo>
                      <a:pt x="804" y="1004"/>
                    </a:lnTo>
                    <a:lnTo>
                      <a:pt x="782" y="1016"/>
                    </a:lnTo>
                    <a:lnTo>
                      <a:pt x="758" y="1028"/>
                    </a:lnTo>
                    <a:lnTo>
                      <a:pt x="734" y="1036"/>
                    </a:lnTo>
                    <a:lnTo>
                      <a:pt x="710" y="1046"/>
                    </a:lnTo>
                    <a:lnTo>
                      <a:pt x="684" y="1054"/>
                    </a:lnTo>
                    <a:lnTo>
                      <a:pt x="660" y="1060"/>
                    </a:lnTo>
                    <a:lnTo>
                      <a:pt x="634" y="1066"/>
                    </a:lnTo>
                    <a:lnTo>
                      <a:pt x="608" y="1070"/>
                    </a:lnTo>
                    <a:lnTo>
                      <a:pt x="582" y="1072"/>
                    </a:lnTo>
                    <a:lnTo>
                      <a:pt x="556" y="1074"/>
                    </a:lnTo>
                    <a:lnTo>
                      <a:pt x="530" y="1074"/>
                    </a:lnTo>
                    <a:lnTo>
                      <a:pt x="502" y="1072"/>
                    </a:lnTo>
                    <a:lnTo>
                      <a:pt x="476" y="1070"/>
                    </a:lnTo>
                    <a:lnTo>
                      <a:pt x="448" y="1066"/>
                    </a:lnTo>
                    <a:lnTo>
                      <a:pt x="422" y="1060"/>
                    </a:lnTo>
                    <a:lnTo>
                      <a:pt x="394" y="1054"/>
                    </a:lnTo>
                    <a:lnTo>
                      <a:pt x="394" y="1054"/>
                    </a:lnTo>
                    <a:lnTo>
                      <a:pt x="368" y="1046"/>
                    </a:lnTo>
                    <a:lnTo>
                      <a:pt x="342" y="1036"/>
                    </a:lnTo>
                    <a:lnTo>
                      <a:pt x="318" y="1026"/>
                    </a:lnTo>
                    <a:lnTo>
                      <a:pt x="294" y="1014"/>
                    </a:lnTo>
                    <a:lnTo>
                      <a:pt x="270" y="1002"/>
                    </a:lnTo>
                    <a:lnTo>
                      <a:pt x="248" y="988"/>
                    </a:lnTo>
                    <a:lnTo>
                      <a:pt x="226" y="974"/>
                    </a:lnTo>
                    <a:lnTo>
                      <a:pt x="204" y="958"/>
                    </a:lnTo>
                    <a:lnTo>
                      <a:pt x="184" y="942"/>
                    </a:lnTo>
                    <a:lnTo>
                      <a:pt x="166" y="924"/>
                    </a:lnTo>
                    <a:lnTo>
                      <a:pt x="146" y="904"/>
                    </a:lnTo>
                    <a:lnTo>
                      <a:pt x="130" y="886"/>
                    </a:lnTo>
                    <a:lnTo>
                      <a:pt x="114" y="866"/>
                    </a:lnTo>
                    <a:lnTo>
                      <a:pt x="98" y="844"/>
                    </a:lnTo>
                    <a:lnTo>
                      <a:pt x="84" y="824"/>
                    </a:lnTo>
                    <a:lnTo>
                      <a:pt x="70" y="802"/>
                    </a:lnTo>
                    <a:lnTo>
                      <a:pt x="58" y="778"/>
                    </a:lnTo>
                    <a:lnTo>
                      <a:pt x="46" y="756"/>
                    </a:lnTo>
                    <a:lnTo>
                      <a:pt x="36" y="732"/>
                    </a:lnTo>
                    <a:lnTo>
                      <a:pt x="28" y="708"/>
                    </a:lnTo>
                    <a:lnTo>
                      <a:pt x="20" y="682"/>
                    </a:lnTo>
                    <a:lnTo>
                      <a:pt x="14" y="658"/>
                    </a:lnTo>
                    <a:lnTo>
                      <a:pt x="8" y="632"/>
                    </a:lnTo>
                    <a:lnTo>
                      <a:pt x="4" y="606"/>
                    </a:lnTo>
                    <a:lnTo>
                      <a:pt x="2" y="580"/>
                    </a:lnTo>
                    <a:lnTo>
                      <a:pt x="0" y="554"/>
                    </a:lnTo>
                    <a:lnTo>
                      <a:pt x="0" y="528"/>
                    </a:lnTo>
                    <a:lnTo>
                      <a:pt x="2" y="500"/>
                    </a:lnTo>
                    <a:lnTo>
                      <a:pt x="4" y="474"/>
                    </a:lnTo>
                    <a:lnTo>
                      <a:pt x="8" y="448"/>
                    </a:lnTo>
                    <a:lnTo>
                      <a:pt x="14" y="420"/>
                    </a:lnTo>
                    <a:lnTo>
                      <a:pt x="20" y="394"/>
                    </a:lnTo>
                    <a:lnTo>
                      <a:pt x="20" y="394"/>
                    </a:lnTo>
                    <a:lnTo>
                      <a:pt x="28" y="368"/>
                    </a:lnTo>
                    <a:lnTo>
                      <a:pt x="38" y="342"/>
                    </a:lnTo>
                    <a:lnTo>
                      <a:pt x="48" y="316"/>
                    </a:lnTo>
                    <a:lnTo>
                      <a:pt x="60" y="292"/>
                    </a:lnTo>
                    <a:lnTo>
                      <a:pt x="72" y="268"/>
                    </a:lnTo>
                    <a:lnTo>
                      <a:pt x="86" y="246"/>
                    </a:lnTo>
                    <a:lnTo>
                      <a:pt x="100" y="224"/>
                    </a:lnTo>
                    <a:lnTo>
                      <a:pt x="116" y="204"/>
                    </a:lnTo>
                    <a:lnTo>
                      <a:pt x="134" y="184"/>
                    </a:lnTo>
                    <a:lnTo>
                      <a:pt x="150" y="164"/>
                    </a:lnTo>
                    <a:lnTo>
                      <a:pt x="170" y="146"/>
                    </a:lnTo>
                    <a:lnTo>
                      <a:pt x="188" y="128"/>
                    </a:lnTo>
                    <a:lnTo>
                      <a:pt x="208" y="112"/>
                    </a:lnTo>
                    <a:lnTo>
                      <a:pt x="230" y="98"/>
                    </a:lnTo>
                    <a:lnTo>
                      <a:pt x="252" y="84"/>
                    </a:lnTo>
                    <a:lnTo>
                      <a:pt x="274" y="70"/>
                    </a:lnTo>
                    <a:lnTo>
                      <a:pt x="296" y="58"/>
                    </a:lnTo>
                    <a:lnTo>
                      <a:pt x="320" y="46"/>
                    </a:lnTo>
                    <a:lnTo>
                      <a:pt x="344" y="36"/>
                    </a:lnTo>
                    <a:lnTo>
                      <a:pt x="368" y="28"/>
                    </a:lnTo>
                    <a:lnTo>
                      <a:pt x="392" y="20"/>
                    </a:lnTo>
                    <a:lnTo>
                      <a:pt x="418" y="14"/>
                    </a:lnTo>
                    <a:lnTo>
                      <a:pt x="444" y="8"/>
                    </a:lnTo>
                    <a:lnTo>
                      <a:pt x="468" y="4"/>
                    </a:lnTo>
                    <a:lnTo>
                      <a:pt x="496" y="2"/>
                    </a:lnTo>
                    <a:lnTo>
                      <a:pt x="522" y="0"/>
                    </a:lnTo>
                    <a:lnTo>
                      <a:pt x="548" y="0"/>
                    </a:lnTo>
                    <a:lnTo>
                      <a:pt x="574" y="2"/>
                    </a:lnTo>
                    <a:lnTo>
                      <a:pt x="602" y="4"/>
                    </a:lnTo>
                    <a:lnTo>
                      <a:pt x="628" y="8"/>
                    </a:lnTo>
                    <a:lnTo>
                      <a:pt x="656" y="12"/>
                    </a:lnTo>
                    <a:lnTo>
                      <a:pt x="682" y="20"/>
                    </a:lnTo>
                    <a:lnTo>
                      <a:pt x="682" y="20"/>
                    </a:lnTo>
                    <a:close/>
                    <a:moveTo>
                      <a:pt x="678" y="38"/>
                    </a:moveTo>
                    <a:lnTo>
                      <a:pt x="678" y="38"/>
                    </a:lnTo>
                    <a:lnTo>
                      <a:pt x="652" y="30"/>
                    </a:lnTo>
                    <a:lnTo>
                      <a:pt x="626" y="26"/>
                    </a:lnTo>
                    <a:lnTo>
                      <a:pt x="600" y="22"/>
                    </a:lnTo>
                    <a:lnTo>
                      <a:pt x="574" y="20"/>
                    </a:lnTo>
                    <a:lnTo>
                      <a:pt x="548" y="18"/>
                    </a:lnTo>
                    <a:lnTo>
                      <a:pt x="522" y="18"/>
                    </a:lnTo>
                    <a:lnTo>
                      <a:pt x="496" y="20"/>
                    </a:lnTo>
                    <a:lnTo>
                      <a:pt x="472" y="22"/>
                    </a:lnTo>
                    <a:lnTo>
                      <a:pt x="446" y="26"/>
                    </a:lnTo>
                    <a:lnTo>
                      <a:pt x="422" y="32"/>
                    </a:lnTo>
                    <a:lnTo>
                      <a:pt x="398" y="38"/>
                    </a:lnTo>
                    <a:lnTo>
                      <a:pt x="374" y="46"/>
                    </a:lnTo>
                    <a:lnTo>
                      <a:pt x="326" y="64"/>
                    </a:lnTo>
                    <a:lnTo>
                      <a:pt x="282" y="86"/>
                    </a:lnTo>
                    <a:lnTo>
                      <a:pt x="240" y="112"/>
                    </a:lnTo>
                    <a:lnTo>
                      <a:pt x="200" y="142"/>
                    </a:lnTo>
                    <a:lnTo>
                      <a:pt x="182" y="160"/>
                    </a:lnTo>
                    <a:lnTo>
                      <a:pt x="164" y="178"/>
                    </a:lnTo>
                    <a:lnTo>
                      <a:pt x="148" y="196"/>
                    </a:lnTo>
                    <a:lnTo>
                      <a:pt x="130" y="214"/>
                    </a:lnTo>
                    <a:lnTo>
                      <a:pt x="116" y="236"/>
                    </a:lnTo>
                    <a:lnTo>
                      <a:pt x="102" y="256"/>
                    </a:lnTo>
                    <a:lnTo>
                      <a:pt x="88" y="278"/>
                    </a:lnTo>
                    <a:lnTo>
                      <a:pt x="76" y="300"/>
                    </a:lnTo>
                    <a:lnTo>
                      <a:pt x="64" y="324"/>
                    </a:lnTo>
                    <a:lnTo>
                      <a:pt x="54" y="348"/>
                    </a:lnTo>
                    <a:lnTo>
                      <a:pt x="46" y="372"/>
                    </a:lnTo>
                    <a:lnTo>
                      <a:pt x="38" y="398"/>
                    </a:lnTo>
                    <a:lnTo>
                      <a:pt x="38" y="398"/>
                    </a:lnTo>
                    <a:lnTo>
                      <a:pt x="32" y="424"/>
                    </a:lnTo>
                    <a:lnTo>
                      <a:pt x="26" y="450"/>
                    </a:lnTo>
                    <a:lnTo>
                      <a:pt x="22" y="476"/>
                    </a:lnTo>
                    <a:lnTo>
                      <a:pt x="20" y="502"/>
                    </a:lnTo>
                    <a:lnTo>
                      <a:pt x="18" y="528"/>
                    </a:lnTo>
                    <a:lnTo>
                      <a:pt x="18" y="554"/>
                    </a:lnTo>
                    <a:lnTo>
                      <a:pt x="20" y="578"/>
                    </a:lnTo>
                    <a:lnTo>
                      <a:pt x="22" y="604"/>
                    </a:lnTo>
                    <a:lnTo>
                      <a:pt x="26" y="628"/>
                    </a:lnTo>
                    <a:lnTo>
                      <a:pt x="32" y="654"/>
                    </a:lnTo>
                    <a:lnTo>
                      <a:pt x="38" y="678"/>
                    </a:lnTo>
                    <a:lnTo>
                      <a:pt x="46" y="702"/>
                    </a:lnTo>
                    <a:lnTo>
                      <a:pt x="64" y="748"/>
                    </a:lnTo>
                    <a:lnTo>
                      <a:pt x="86" y="792"/>
                    </a:lnTo>
                    <a:lnTo>
                      <a:pt x="112" y="834"/>
                    </a:lnTo>
                    <a:lnTo>
                      <a:pt x="144" y="874"/>
                    </a:lnTo>
                    <a:lnTo>
                      <a:pt x="160" y="892"/>
                    </a:lnTo>
                    <a:lnTo>
                      <a:pt x="178" y="910"/>
                    </a:lnTo>
                    <a:lnTo>
                      <a:pt x="196" y="928"/>
                    </a:lnTo>
                    <a:lnTo>
                      <a:pt x="216" y="944"/>
                    </a:lnTo>
                    <a:lnTo>
                      <a:pt x="236" y="958"/>
                    </a:lnTo>
                    <a:lnTo>
                      <a:pt x="258" y="972"/>
                    </a:lnTo>
                    <a:lnTo>
                      <a:pt x="280" y="986"/>
                    </a:lnTo>
                    <a:lnTo>
                      <a:pt x="302" y="998"/>
                    </a:lnTo>
                    <a:lnTo>
                      <a:pt x="326" y="1010"/>
                    </a:lnTo>
                    <a:lnTo>
                      <a:pt x="350" y="1020"/>
                    </a:lnTo>
                    <a:lnTo>
                      <a:pt x="374" y="1028"/>
                    </a:lnTo>
                    <a:lnTo>
                      <a:pt x="400" y="1036"/>
                    </a:lnTo>
                    <a:lnTo>
                      <a:pt x="400" y="1036"/>
                    </a:lnTo>
                    <a:lnTo>
                      <a:pt x="426" y="1042"/>
                    </a:lnTo>
                    <a:lnTo>
                      <a:pt x="452" y="1048"/>
                    </a:lnTo>
                    <a:lnTo>
                      <a:pt x="478" y="1052"/>
                    </a:lnTo>
                    <a:lnTo>
                      <a:pt x="504" y="1054"/>
                    </a:lnTo>
                    <a:lnTo>
                      <a:pt x="530" y="1056"/>
                    </a:lnTo>
                    <a:lnTo>
                      <a:pt x="556" y="1056"/>
                    </a:lnTo>
                    <a:lnTo>
                      <a:pt x="580" y="1054"/>
                    </a:lnTo>
                    <a:lnTo>
                      <a:pt x="606" y="1050"/>
                    </a:lnTo>
                    <a:lnTo>
                      <a:pt x="630" y="1048"/>
                    </a:lnTo>
                    <a:lnTo>
                      <a:pt x="656" y="1042"/>
                    </a:lnTo>
                    <a:lnTo>
                      <a:pt x="680" y="1036"/>
                    </a:lnTo>
                    <a:lnTo>
                      <a:pt x="704" y="1028"/>
                    </a:lnTo>
                    <a:lnTo>
                      <a:pt x="750" y="1010"/>
                    </a:lnTo>
                    <a:lnTo>
                      <a:pt x="794" y="988"/>
                    </a:lnTo>
                    <a:lnTo>
                      <a:pt x="838" y="962"/>
                    </a:lnTo>
                    <a:lnTo>
                      <a:pt x="876" y="930"/>
                    </a:lnTo>
                    <a:lnTo>
                      <a:pt x="896" y="914"/>
                    </a:lnTo>
                    <a:lnTo>
                      <a:pt x="914" y="896"/>
                    </a:lnTo>
                    <a:lnTo>
                      <a:pt x="930" y="878"/>
                    </a:lnTo>
                    <a:lnTo>
                      <a:pt x="946" y="858"/>
                    </a:lnTo>
                    <a:lnTo>
                      <a:pt x="962" y="838"/>
                    </a:lnTo>
                    <a:lnTo>
                      <a:pt x="976" y="818"/>
                    </a:lnTo>
                    <a:lnTo>
                      <a:pt x="990" y="796"/>
                    </a:lnTo>
                    <a:lnTo>
                      <a:pt x="1002" y="772"/>
                    </a:lnTo>
                    <a:lnTo>
                      <a:pt x="1012" y="750"/>
                    </a:lnTo>
                    <a:lnTo>
                      <a:pt x="1022" y="726"/>
                    </a:lnTo>
                    <a:lnTo>
                      <a:pt x="1032" y="700"/>
                    </a:lnTo>
                    <a:lnTo>
                      <a:pt x="1040" y="676"/>
                    </a:lnTo>
                    <a:lnTo>
                      <a:pt x="1040" y="676"/>
                    </a:lnTo>
                    <a:lnTo>
                      <a:pt x="1046" y="650"/>
                    </a:lnTo>
                    <a:lnTo>
                      <a:pt x="1052" y="624"/>
                    </a:lnTo>
                    <a:lnTo>
                      <a:pt x="1056" y="598"/>
                    </a:lnTo>
                    <a:lnTo>
                      <a:pt x="1058" y="572"/>
                    </a:lnTo>
                    <a:lnTo>
                      <a:pt x="1058" y="546"/>
                    </a:lnTo>
                    <a:lnTo>
                      <a:pt x="1058" y="520"/>
                    </a:lnTo>
                    <a:lnTo>
                      <a:pt x="1056" y="494"/>
                    </a:lnTo>
                    <a:lnTo>
                      <a:pt x="1054" y="470"/>
                    </a:lnTo>
                    <a:lnTo>
                      <a:pt x="1050" y="444"/>
                    </a:lnTo>
                    <a:lnTo>
                      <a:pt x="1046" y="420"/>
                    </a:lnTo>
                    <a:lnTo>
                      <a:pt x="1040" y="396"/>
                    </a:lnTo>
                    <a:lnTo>
                      <a:pt x="1032" y="372"/>
                    </a:lnTo>
                    <a:lnTo>
                      <a:pt x="1014" y="326"/>
                    </a:lnTo>
                    <a:lnTo>
                      <a:pt x="990" y="282"/>
                    </a:lnTo>
                    <a:lnTo>
                      <a:pt x="964" y="240"/>
                    </a:lnTo>
                    <a:lnTo>
                      <a:pt x="934" y="200"/>
                    </a:lnTo>
                    <a:lnTo>
                      <a:pt x="918" y="182"/>
                    </a:lnTo>
                    <a:lnTo>
                      <a:pt x="900" y="164"/>
                    </a:lnTo>
                    <a:lnTo>
                      <a:pt x="880" y="146"/>
                    </a:lnTo>
                    <a:lnTo>
                      <a:pt x="862" y="130"/>
                    </a:lnTo>
                    <a:lnTo>
                      <a:pt x="842" y="116"/>
                    </a:lnTo>
                    <a:lnTo>
                      <a:pt x="820" y="100"/>
                    </a:lnTo>
                    <a:lnTo>
                      <a:pt x="798" y="88"/>
                    </a:lnTo>
                    <a:lnTo>
                      <a:pt x="776" y="76"/>
                    </a:lnTo>
                    <a:lnTo>
                      <a:pt x="752" y="64"/>
                    </a:lnTo>
                    <a:lnTo>
                      <a:pt x="728" y="54"/>
                    </a:lnTo>
                    <a:lnTo>
                      <a:pt x="702" y="44"/>
                    </a:lnTo>
                    <a:lnTo>
                      <a:pt x="678" y="38"/>
                    </a:lnTo>
                    <a:lnTo>
                      <a:pt x="678" y="38"/>
                    </a:lnTo>
                    <a:close/>
                  </a:path>
                </a:pathLst>
              </a:custGeom>
              <a:solidFill>
                <a:srgbClr val="EFCD1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123" name="文本框 122"/>
            <p:cNvSpPr txBox="1"/>
            <p:nvPr>
              <p:custDataLst>
                <p:tags r:id="rId33"/>
              </p:custDataLst>
            </p:nvPr>
          </p:nvSpPr>
          <p:spPr>
            <a:xfrm>
              <a:off x="8116860" y="2642220"/>
              <a:ext cx="5268313" cy="821205"/>
            </a:xfrm>
            <a:prstGeom prst="rect">
              <a:avLst/>
            </a:prstGeom>
            <a:noFill/>
          </p:spPr>
          <p:txBody>
            <a:bodyPr wrap="square" rtlCol="0">
              <a:noAutofit/>
            </a:bodyPr>
            <a:lstStyle/>
            <a:p>
              <a:pPr marL="0" indent="0" algn="just">
                <a:lnSpc>
                  <a:spcPct val="130000"/>
                </a:lnSpc>
                <a:spcBef>
                  <a:spcPts val="0"/>
                </a:spcBef>
                <a:spcAft>
                  <a:spcPts val="0"/>
                </a:spcAft>
                <a:buSzPct val="100000"/>
              </a:pPr>
              <a:r>
                <a:rPr lang="zh-CN" altLang="en-US" sz="1500">
                  <a:solidFill>
                    <a:schemeClr val="tx1">
                      <a:lumMod val="65000"/>
                      <a:lumOff val="35000"/>
                    </a:schemeClr>
                  </a:solidFill>
                  <a:latin typeface="华文宋体" panose="02010600040101010101" charset="-122"/>
                  <a:ea typeface="华文宋体" panose="02010600040101010101" charset="-122"/>
                  <a:sym typeface="Arial" panose="02080604020202020204" pitchFamily="34" charset="0"/>
                </a:rPr>
                <a:t>建筑物拆除工程实行“拆除</a:t>
              </a:r>
              <a:r>
                <a:rPr lang="en-US" altLang="zh-CN" sz="1500">
                  <a:solidFill>
                    <a:schemeClr val="tx1">
                      <a:lumMod val="65000"/>
                      <a:lumOff val="35000"/>
                    </a:schemeClr>
                  </a:solidFill>
                  <a:latin typeface="华文宋体" panose="02010600040101010101" charset="-122"/>
                  <a:ea typeface="华文宋体" panose="02010600040101010101" charset="-122"/>
                  <a:sym typeface="Arial" panose="02080604020202020204" pitchFamily="34" charset="0"/>
                </a:rPr>
                <a:t>+</a:t>
              </a:r>
              <a:r>
                <a:rPr lang="zh-CN" altLang="en-US" sz="1500">
                  <a:solidFill>
                    <a:schemeClr val="tx1">
                      <a:lumMod val="65000"/>
                      <a:lumOff val="35000"/>
                    </a:schemeClr>
                  </a:solidFill>
                  <a:latin typeface="华文宋体" panose="02010600040101010101" charset="-122"/>
                  <a:ea typeface="华文宋体" panose="02010600040101010101" charset="-122"/>
                  <a:sym typeface="Arial" panose="02080604020202020204" pitchFamily="34" charset="0"/>
                </a:rPr>
                <a:t>现场综合利用”或者“拆除</a:t>
              </a:r>
              <a:r>
                <a:rPr lang="en-US" altLang="zh-CN" sz="1500">
                  <a:solidFill>
                    <a:schemeClr val="tx1">
                      <a:lumMod val="65000"/>
                      <a:lumOff val="35000"/>
                    </a:schemeClr>
                  </a:solidFill>
                  <a:latin typeface="华文宋体" panose="02010600040101010101" charset="-122"/>
                  <a:ea typeface="华文宋体" panose="02010600040101010101" charset="-122"/>
                  <a:sym typeface="Arial" panose="02080604020202020204" pitchFamily="34" charset="0"/>
                </a:rPr>
                <a:t>+</a:t>
              </a:r>
              <a:r>
                <a:rPr lang="zh-CN" altLang="en-US" sz="1500">
                  <a:solidFill>
                    <a:schemeClr val="tx1">
                      <a:lumMod val="65000"/>
                      <a:lumOff val="35000"/>
                    </a:schemeClr>
                  </a:solidFill>
                  <a:latin typeface="华文宋体" panose="02010600040101010101" charset="-122"/>
                  <a:ea typeface="华文宋体" panose="02010600040101010101" charset="-122"/>
                  <a:sym typeface="Arial" panose="02080604020202020204" pitchFamily="34" charset="0"/>
                </a:rPr>
                <a:t>固定场所综合利用”一体化模式，拆除工程承包单位应具有相应施工资质，综合利用单位须取得深圳市建筑废弃物综合利用场所消纳备案。</a:t>
              </a:r>
              <a:endParaRPr lang="zh-CN" altLang="en-US" sz="1500" dirty="0">
                <a:solidFill>
                  <a:schemeClr val="tx1">
                    <a:lumMod val="65000"/>
                    <a:lumOff val="35000"/>
                  </a:schemeClr>
                </a:solidFill>
                <a:latin typeface="华文宋体" panose="02010600040101010101" charset="-122"/>
                <a:ea typeface="华文宋体" panose="02010600040101010101" charset="-122"/>
                <a:cs typeface="华文宋体" panose="02010600040101010101" charset="-122"/>
                <a:sym typeface="Arial" panose="02080604020202020204" pitchFamily="34" charset="0"/>
              </a:endParaRPr>
            </a:p>
          </p:txBody>
        </p:sp>
        <p:grpSp>
          <p:nvGrpSpPr>
            <p:cNvPr id="127" name="组合 126"/>
            <p:cNvGrpSpPr/>
            <p:nvPr/>
          </p:nvGrpSpPr>
          <p:grpSpPr>
            <a:xfrm>
              <a:off x="7383929" y="2821631"/>
              <a:ext cx="375305" cy="497628"/>
              <a:chOff x="3203575" y="3597275"/>
              <a:chExt cx="428625" cy="568326"/>
            </a:xfrm>
            <a:solidFill>
              <a:srgbClr val="9F7011"/>
            </a:solidFill>
          </p:grpSpPr>
          <p:sp>
            <p:nvSpPr>
              <p:cNvPr id="128" name="Freeform 12"/>
              <p:cNvSpPr/>
              <p:nvPr>
                <p:custDataLst>
                  <p:tags r:id="rId34"/>
                </p:custDataLst>
              </p:nvPr>
            </p:nvSpPr>
            <p:spPr bwMode="auto">
              <a:xfrm>
                <a:off x="3378200" y="3895725"/>
                <a:ext cx="28575" cy="46038"/>
              </a:xfrm>
              <a:custGeom>
                <a:avLst/>
                <a:gdLst>
                  <a:gd name="T0" fmla="*/ 0 w 35"/>
                  <a:gd name="T1" fmla="*/ 28 h 57"/>
                  <a:gd name="T2" fmla="*/ 0 w 35"/>
                  <a:gd name="T3" fmla="*/ 28 h 57"/>
                  <a:gd name="T4" fmla="*/ 2 w 35"/>
                  <a:gd name="T5" fmla="*/ 34 h 57"/>
                  <a:gd name="T6" fmla="*/ 3 w 35"/>
                  <a:gd name="T7" fmla="*/ 39 h 57"/>
                  <a:gd name="T8" fmla="*/ 5 w 35"/>
                  <a:gd name="T9" fmla="*/ 44 h 57"/>
                  <a:gd name="T10" fmla="*/ 9 w 35"/>
                  <a:gd name="T11" fmla="*/ 47 h 57"/>
                  <a:gd name="T12" fmla="*/ 14 w 35"/>
                  <a:gd name="T13" fmla="*/ 51 h 57"/>
                  <a:gd name="T14" fmla="*/ 20 w 35"/>
                  <a:gd name="T15" fmla="*/ 54 h 57"/>
                  <a:gd name="T16" fmla="*/ 28 w 35"/>
                  <a:gd name="T17" fmla="*/ 55 h 57"/>
                  <a:gd name="T18" fmla="*/ 35 w 35"/>
                  <a:gd name="T19" fmla="*/ 57 h 57"/>
                  <a:gd name="T20" fmla="*/ 35 w 35"/>
                  <a:gd name="T21" fmla="*/ 0 h 57"/>
                  <a:gd name="T22" fmla="*/ 35 w 35"/>
                  <a:gd name="T23" fmla="*/ 0 h 57"/>
                  <a:gd name="T24" fmla="*/ 29 w 35"/>
                  <a:gd name="T25" fmla="*/ 0 h 57"/>
                  <a:gd name="T26" fmla="*/ 22 w 35"/>
                  <a:gd name="T27" fmla="*/ 1 h 57"/>
                  <a:gd name="T28" fmla="*/ 17 w 35"/>
                  <a:gd name="T29" fmla="*/ 3 h 57"/>
                  <a:gd name="T30" fmla="*/ 10 w 35"/>
                  <a:gd name="T31" fmla="*/ 7 h 57"/>
                  <a:gd name="T32" fmla="*/ 10 w 35"/>
                  <a:gd name="T33" fmla="*/ 7 h 57"/>
                  <a:gd name="T34" fmla="*/ 7 w 35"/>
                  <a:gd name="T35" fmla="*/ 11 h 57"/>
                  <a:gd name="T36" fmla="*/ 3 w 35"/>
                  <a:gd name="T37" fmla="*/ 16 h 57"/>
                  <a:gd name="T38" fmla="*/ 2 w 35"/>
                  <a:gd name="T39" fmla="*/ 21 h 57"/>
                  <a:gd name="T40" fmla="*/ 0 w 35"/>
                  <a:gd name="T41" fmla="*/ 28 h 57"/>
                  <a:gd name="T42" fmla="*/ 0 w 35"/>
                  <a:gd name="T43"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5" h="57">
                    <a:moveTo>
                      <a:pt x="0" y="28"/>
                    </a:moveTo>
                    <a:lnTo>
                      <a:pt x="0" y="28"/>
                    </a:lnTo>
                    <a:lnTo>
                      <a:pt x="2" y="34"/>
                    </a:lnTo>
                    <a:lnTo>
                      <a:pt x="3" y="39"/>
                    </a:lnTo>
                    <a:lnTo>
                      <a:pt x="5" y="44"/>
                    </a:lnTo>
                    <a:lnTo>
                      <a:pt x="9" y="47"/>
                    </a:lnTo>
                    <a:lnTo>
                      <a:pt x="14" y="51"/>
                    </a:lnTo>
                    <a:lnTo>
                      <a:pt x="20" y="54"/>
                    </a:lnTo>
                    <a:lnTo>
                      <a:pt x="28" y="55"/>
                    </a:lnTo>
                    <a:lnTo>
                      <a:pt x="35" y="57"/>
                    </a:lnTo>
                    <a:lnTo>
                      <a:pt x="35" y="0"/>
                    </a:lnTo>
                    <a:lnTo>
                      <a:pt x="35" y="0"/>
                    </a:lnTo>
                    <a:lnTo>
                      <a:pt x="29" y="0"/>
                    </a:lnTo>
                    <a:lnTo>
                      <a:pt x="22" y="1"/>
                    </a:lnTo>
                    <a:lnTo>
                      <a:pt x="17" y="3"/>
                    </a:lnTo>
                    <a:lnTo>
                      <a:pt x="10" y="7"/>
                    </a:lnTo>
                    <a:lnTo>
                      <a:pt x="10" y="7"/>
                    </a:lnTo>
                    <a:lnTo>
                      <a:pt x="7" y="11"/>
                    </a:lnTo>
                    <a:lnTo>
                      <a:pt x="3" y="16"/>
                    </a:lnTo>
                    <a:lnTo>
                      <a:pt x="2" y="21"/>
                    </a:lnTo>
                    <a:lnTo>
                      <a:pt x="0" y="28"/>
                    </a:lnTo>
                    <a:lnTo>
                      <a:pt x="0" y="2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9" name="Freeform 13"/>
              <p:cNvSpPr/>
              <p:nvPr>
                <p:custDataLst>
                  <p:tags r:id="rId35"/>
                </p:custDataLst>
              </p:nvPr>
            </p:nvSpPr>
            <p:spPr bwMode="auto">
              <a:xfrm>
                <a:off x="3425825" y="3976688"/>
                <a:ext cx="28575" cy="50800"/>
              </a:xfrm>
              <a:custGeom>
                <a:avLst/>
                <a:gdLst>
                  <a:gd name="T0" fmla="*/ 0 w 38"/>
                  <a:gd name="T1" fmla="*/ 0 h 65"/>
                  <a:gd name="T2" fmla="*/ 0 w 38"/>
                  <a:gd name="T3" fmla="*/ 65 h 65"/>
                  <a:gd name="T4" fmla="*/ 0 w 38"/>
                  <a:gd name="T5" fmla="*/ 65 h 65"/>
                  <a:gd name="T6" fmla="*/ 8 w 38"/>
                  <a:gd name="T7" fmla="*/ 65 h 65"/>
                  <a:gd name="T8" fmla="*/ 15 w 38"/>
                  <a:gd name="T9" fmla="*/ 64 h 65"/>
                  <a:gd name="T10" fmla="*/ 22 w 38"/>
                  <a:gd name="T11" fmla="*/ 60 h 65"/>
                  <a:gd name="T12" fmla="*/ 27 w 38"/>
                  <a:gd name="T13" fmla="*/ 56 h 65"/>
                  <a:gd name="T14" fmla="*/ 27 w 38"/>
                  <a:gd name="T15" fmla="*/ 56 h 65"/>
                  <a:gd name="T16" fmla="*/ 32 w 38"/>
                  <a:gd name="T17" fmla="*/ 51 h 65"/>
                  <a:gd name="T18" fmla="*/ 35 w 38"/>
                  <a:gd name="T19" fmla="*/ 45 h 65"/>
                  <a:gd name="T20" fmla="*/ 38 w 38"/>
                  <a:gd name="T21" fmla="*/ 39 h 65"/>
                  <a:gd name="T22" fmla="*/ 38 w 38"/>
                  <a:gd name="T23" fmla="*/ 33 h 65"/>
                  <a:gd name="T24" fmla="*/ 38 w 38"/>
                  <a:gd name="T25" fmla="*/ 33 h 65"/>
                  <a:gd name="T26" fmla="*/ 38 w 38"/>
                  <a:gd name="T27" fmla="*/ 26 h 65"/>
                  <a:gd name="T28" fmla="*/ 35 w 38"/>
                  <a:gd name="T29" fmla="*/ 21 h 65"/>
                  <a:gd name="T30" fmla="*/ 33 w 38"/>
                  <a:gd name="T31" fmla="*/ 16 h 65"/>
                  <a:gd name="T32" fmla="*/ 29 w 38"/>
                  <a:gd name="T33" fmla="*/ 11 h 65"/>
                  <a:gd name="T34" fmla="*/ 23 w 38"/>
                  <a:gd name="T35" fmla="*/ 8 h 65"/>
                  <a:gd name="T36" fmla="*/ 17 w 38"/>
                  <a:gd name="T37" fmla="*/ 5 h 65"/>
                  <a:gd name="T38" fmla="*/ 9 w 38"/>
                  <a:gd name="T39" fmla="*/ 3 h 65"/>
                  <a:gd name="T40" fmla="*/ 0 w 38"/>
                  <a:gd name="T41" fmla="*/ 0 h 65"/>
                  <a:gd name="T42" fmla="*/ 0 w 38"/>
                  <a:gd name="T43" fmla="*/ 0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8" h="65">
                    <a:moveTo>
                      <a:pt x="0" y="0"/>
                    </a:moveTo>
                    <a:lnTo>
                      <a:pt x="0" y="65"/>
                    </a:lnTo>
                    <a:lnTo>
                      <a:pt x="0" y="65"/>
                    </a:lnTo>
                    <a:lnTo>
                      <a:pt x="8" y="65"/>
                    </a:lnTo>
                    <a:lnTo>
                      <a:pt x="15" y="64"/>
                    </a:lnTo>
                    <a:lnTo>
                      <a:pt x="22" y="60"/>
                    </a:lnTo>
                    <a:lnTo>
                      <a:pt x="27" y="56"/>
                    </a:lnTo>
                    <a:lnTo>
                      <a:pt x="27" y="56"/>
                    </a:lnTo>
                    <a:lnTo>
                      <a:pt x="32" y="51"/>
                    </a:lnTo>
                    <a:lnTo>
                      <a:pt x="35" y="45"/>
                    </a:lnTo>
                    <a:lnTo>
                      <a:pt x="38" y="39"/>
                    </a:lnTo>
                    <a:lnTo>
                      <a:pt x="38" y="33"/>
                    </a:lnTo>
                    <a:lnTo>
                      <a:pt x="38" y="33"/>
                    </a:lnTo>
                    <a:lnTo>
                      <a:pt x="38" y="26"/>
                    </a:lnTo>
                    <a:lnTo>
                      <a:pt x="35" y="21"/>
                    </a:lnTo>
                    <a:lnTo>
                      <a:pt x="33" y="16"/>
                    </a:lnTo>
                    <a:lnTo>
                      <a:pt x="29" y="11"/>
                    </a:lnTo>
                    <a:lnTo>
                      <a:pt x="23" y="8"/>
                    </a:lnTo>
                    <a:lnTo>
                      <a:pt x="17" y="5"/>
                    </a:lnTo>
                    <a:lnTo>
                      <a:pt x="9" y="3"/>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0" name="Freeform 14"/>
              <p:cNvSpPr/>
              <p:nvPr>
                <p:custDataLst>
                  <p:tags r:id="rId36"/>
                </p:custDataLst>
              </p:nvPr>
            </p:nvSpPr>
            <p:spPr bwMode="auto">
              <a:xfrm>
                <a:off x="3317875" y="3597275"/>
                <a:ext cx="200025" cy="107950"/>
              </a:xfrm>
              <a:custGeom>
                <a:avLst/>
                <a:gdLst>
                  <a:gd name="T0" fmla="*/ 195 w 253"/>
                  <a:gd name="T1" fmla="*/ 134 h 135"/>
                  <a:gd name="T2" fmla="*/ 195 w 253"/>
                  <a:gd name="T3" fmla="*/ 134 h 135"/>
                  <a:gd name="T4" fmla="*/ 199 w 253"/>
                  <a:gd name="T5" fmla="*/ 134 h 135"/>
                  <a:gd name="T6" fmla="*/ 199 w 253"/>
                  <a:gd name="T7" fmla="*/ 134 h 135"/>
                  <a:gd name="T8" fmla="*/ 220 w 253"/>
                  <a:gd name="T9" fmla="*/ 103 h 135"/>
                  <a:gd name="T10" fmla="*/ 245 w 253"/>
                  <a:gd name="T11" fmla="*/ 61 h 135"/>
                  <a:gd name="T12" fmla="*/ 245 w 253"/>
                  <a:gd name="T13" fmla="*/ 61 h 135"/>
                  <a:gd name="T14" fmla="*/ 250 w 253"/>
                  <a:gd name="T15" fmla="*/ 50 h 135"/>
                  <a:gd name="T16" fmla="*/ 253 w 253"/>
                  <a:gd name="T17" fmla="*/ 40 h 135"/>
                  <a:gd name="T18" fmla="*/ 253 w 253"/>
                  <a:gd name="T19" fmla="*/ 33 h 135"/>
                  <a:gd name="T20" fmla="*/ 250 w 253"/>
                  <a:gd name="T21" fmla="*/ 25 h 135"/>
                  <a:gd name="T22" fmla="*/ 247 w 253"/>
                  <a:gd name="T23" fmla="*/ 20 h 135"/>
                  <a:gd name="T24" fmla="*/ 240 w 253"/>
                  <a:gd name="T25" fmla="*/ 15 h 135"/>
                  <a:gd name="T26" fmla="*/ 233 w 253"/>
                  <a:gd name="T27" fmla="*/ 11 h 135"/>
                  <a:gd name="T28" fmla="*/ 224 w 253"/>
                  <a:gd name="T29" fmla="*/ 8 h 135"/>
                  <a:gd name="T30" fmla="*/ 213 w 253"/>
                  <a:gd name="T31" fmla="*/ 5 h 135"/>
                  <a:gd name="T32" fmla="*/ 202 w 253"/>
                  <a:gd name="T33" fmla="*/ 3 h 135"/>
                  <a:gd name="T34" fmla="*/ 178 w 253"/>
                  <a:gd name="T35" fmla="*/ 1 h 135"/>
                  <a:gd name="T36" fmla="*/ 152 w 253"/>
                  <a:gd name="T37" fmla="*/ 0 h 135"/>
                  <a:gd name="T38" fmla="*/ 126 w 253"/>
                  <a:gd name="T39" fmla="*/ 0 h 135"/>
                  <a:gd name="T40" fmla="*/ 126 w 253"/>
                  <a:gd name="T41" fmla="*/ 0 h 135"/>
                  <a:gd name="T42" fmla="*/ 101 w 253"/>
                  <a:gd name="T43" fmla="*/ 0 h 135"/>
                  <a:gd name="T44" fmla="*/ 76 w 253"/>
                  <a:gd name="T45" fmla="*/ 1 h 135"/>
                  <a:gd name="T46" fmla="*/ 51 w 253"/>
                  <a:gd name="T47" fmla="*/ 3 h 135"/>
                  <a:gd name="T48" fmla="*/ 40 w 253"/>
                  <a:gd name="T49" fmla="*/ 5 h 135"/>
                  <a:gd name="T50" fmla="*/ 30 w 253"/>
                  <a:gd name="T51" fmla="*/ 8 h 135"/>
                  <a:gd name="T52" fmla="*/ 21 w 253"/>
                  <a:gd name="T53" fmla="*/ 10 h 135"/>
                  <a:gd name="T54" fmla="*/ 14 w 253"/>
                  <a:gd name="T55" fmla="*/ 14 h 135"/>
                  <a:gd name="T56" fmla="*/ 8 w 253"/>
                  <a:gd name="T57" fmla="*/ 19 h 135"/>
                  <a:gd name="T58" fmla="*/ 4 w 253"/>
                  <a:gd name="T59" fmla="*/ 25 h 135"/>
                  <a:gd name="T60" fmla="*/ 1 w 253"/>
                  <a:gd name="T61" fmla="*/ 33 h 135"/>
                  <a:gd name="T62" fmla="*/ 0 w 253"/>
                  <a:gd name="T63" fmla="*/ 40 h 135"/>
                  <a:gd name="T64" fmla="*/ 3 w 253"/>
                  <a:gd name="T65" fmla="*/ 50 h 135"/>
                  <a:gd name="T66" fmla="*/ 8 w 253"/>
                  <a:gd name="T67" fmla="*/ 61 h 135"/>
                  <a:gd name="T68" fmla="*/ 8 w 253"/>
                  <a:gd name="T69" fmla="*/ 61 h 135"/>
                  <a:gd name="T70" fmla="*/ 19 w 253"/>
                  <a:gd name="T71" fmla="*/ 83 h 135"/>
                  <a:gd name="T72" fmla="*/ 30 w 253"/>
                  <a:gd name="T73" fmla="*/ 103 h 135"/>
                  <a:gd name="T74" fmla="*/ 41 w 253"/>
                  <a:gd name="T75" fmla="*/ 120 h 135"/>
                  <a:gd name="T76" fmla="*/ 54 w 253"/>
                  <a:gd name="T77" fmla="*/ 135 h 135"/>
                  <a:gd name="T78" fmla="*/ 54 w 253"/>
                  <a:gd name="T79" fmla="*/ 135 h 135"/>
                  <a:gd name="T80" fmla="*/ 59 w 253"/>
                  <a:gd name="T81" fmla="*/ 134 h 135"/>
                  <a:gd name="T82" fmla="*/ 195 w 253"/>
                  <a:gd name="T83" fmla="*/ 134 h 135"/>
                  <a:gd name="T84" fmla="*/ 195 w 253"/>
                  <a:gd name="T85" fmla="*/ 134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53" h="135">
                    <a:moveTo>
                      <a:pt x="195" y="134"/>
                    </a:moveTo>
                    <a:lnTo>
                      <a:pt x="195" y="134"/>
                    </a:lnTo>
                    <a:lnTo>
                      <a:pt x="199" y="134"/>
                    </a:lnTo>
                    <a:lnTo>
                      <a:pt x="199" y="134"/>
                    </a:lnTo>
                    <a:lnTo>
                      <a:pt x="220" y="103"/>
                    </a:lnTo>
                    <a:lnTo>
                      <a:pt x="245" y="61"/>
                    </a:lnTo>
                    <a:lnTo>
                      <a:pt x="245" y="61"/>
                    </a:lnTo>
                    <a:lnTo>
                      <a:pt x="250" y="50"/>
                    </a:lnTo>
                    <a:lnTo>
                      <a:pt x="253" y="40"/>
                    </a:lnTo>
                    <a:lnTo>
                      <a:pt x="253" y="33"/>
                    </a:lnTo>
                    <a:lnTo>
                      <a:pt x="250" y="25"/>
                    </a:lnTo>
                    <a:lnTo>
                      <a:pt x="247" y="20"/>
                    </a:lnTo>
                    <a:lnTo>
                      <a:pt x="240" y="15"/>
                    </a:lnTo>
                    <a:lnTo>
                      <a:pt x="233" y="11"/>
                    </a:lnTo>
                    <a:lnTo>
                      <a:pt x="224" y="8"/>
                    </a:lnTo>
                    <a:lnTo>
                      <a:pt x="213" y="5"/>
                    </a:lnTo>
                    <a:lnTo>
                      <a:pt x="202" y="3"/>
                    </a:lnTo>
                    <a:lnTo>
                      <a:pt x="178" y="1"/>
                    </a:lnTo>
                    <a:lnTo>
                      <a:pt x="152" y="0"/>
                    </a:lnTo>
                    <a:lnTo>
                      <a:pt x="126" y="0"/>
                    </a:lnTo>
                    <a:lnTo>
                      <a:pt x="126" y="0"/>
                    </a:lnTo>
                    <a:lnTo>
                      <a:pt x="101" y="0"/>
                    </a:lnTo>
                    <a:lnTo>
                      <a:pt x="76" y="1"/>
                    </a:lnTo>
                    <a:lnTo>
                      <a:pt x="51" y="3"/>
                    </a:lnTo>
                    <a:lnTo>
                      <a:pt x="40" y="5"/>
                    </a:lnTo>
                    <a:lnTo>
                      <a:pt x="30" y="8"/>
                    </a:lnTo>
                    <a:lnTo>
                      <a:pt x="21" y="10"/>
                    </a:lnTo>
                    <a:lnTo>
                      <a:pt x="14" y="14"/>
                    </a:lnTo>
                    <a:lnTo>
                      <a:pt x="8" y="19"/>
                    </a:lnTo>
                    <a:lnTo>
                      <a:pt x="4" y="25"/>
                    </a:lnTo>
                    <a:lnTo>
                      <a:pt x="1" y="33"/>
                    </a:lnTo>
                    <a:lnTo>
                      <a:pt x="0" y="40"/>
                    </a:lnTo>
                    <a:lnTo>
                      <a:pt x="3" y="50"/>
                    </a:lnTo>
                    <a:lnTo>
                      <a:pt x="8" y="61"/>
                    </a:lnTo>
                    <a:lnTo>
                      <a:pt x="8" y="61"/>
                    </a:lnTo>
                    <a:lnTo>
                      <a:pt x="19" y="83"/>
                    </a:lnTo>
                    <a:lnTo>
                      <a:pt x="30" y="103"/>
                    </a:lnTo>
                    <a:lnTo>
                      <a:pt x="41" y="120"/>
                    </a:lnTo>
                    <a:lnTo>
                      <a:pt x="54" y="135"/>
                    </a:lnTo>
                    <a:lnTo>
                      <a:pt x="54" y="135"/>
                    </a:lnTo>
                    <a:lnTo>
                      <a:pt x="59" y="134"/>
                    </a:lnTo>
                    <a:lnTo>
                      <a:pt x="195" y="134"/>
                    </a:lnTo>
                    <a:lnTo>
                      <a:pt x="195" y="13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1" name="Freeform 15"/>
              <p:cNvSpPr>
                <a:spLocks noEditPoints="1"/>
              </p:cNvSpPr>
              <p:nvPr>
                <p:custDataLst>
                  <p:tags r:id="rId37"/>
                </p:custDataLst>
              </p:nvPr>
            </p:nvSpPr>
            <p:spPr bwMode="auto">
              <a:xfrm>
                <a:off x="3203575" y="3732213"/>
                <a:ext cx="428625" cy="433388"/>
              </a:xfrm>
              <a:custGeom>
                <a:avLst/>
                <a:gdLst>
                  <a:gd name="T0" fmla="*/ 324 w 541"/>
                  <a:gd name="T1" fmla="*/ 391 h 546"/>
                  <a:gd name="T2" fmla="*/ 279 w 541"/>
                  <a:gd name="T3" fmla="*/ 405 h 546"/>
                  <a:gd name="T4" fmla="*/ 255 w 541"/>
                  <a:gd name="T5" fmla="*/ 405 h 546"/>
                  <a:gd name="T6" fmla="*/ 227 w 541"/>
                  <a:gd name="T7" fmla="*/ 398 h 546"/>
                  <a:gd name="T8" fmla="*/ 194 w 541"/>
                  <a:gd name="T9" fmla="*/ 377 h 546"/>
                  <a:gd name="T10" fmla="*/ 174 w 541"/>
                  <a:gd name="T11" fmla="*/ 342 h 546"/>
                  <a:gd name="T12" fmla="*/ 214 w 541"/>
                  <a:gd name="T13" fmla="*/ 342 h 546"/>
                  <a:gd name="T14" fmla="*/ 227 w 541"/>
                  <a:gd name="T15" fmla="*/ 362 h 546"/>
                  <a:gd name="T16" fmla="*/ 248 w 541"/>
                  <a:gd name="T17" fmla="*/ 372 h 546"/>
                  <a:gd name="T18" fmla="*/ 255 w 541"/>
                  <a:gd name="T19" fmla="*/ 305 h 546"/>
                  <a:gd name="T20" fmla="*/ 205 w 541"/>
                  <a:gd name="T21" fmla="*/ 286 h 546"/>
                  <a:gd name="T22" fmla="*/ 197 w 541"/>
                  <a:gd name="T23" fmla="*/ 278 h 546"/>
                  <a:gd name="T24" fmla="*/ 184 w 541"/>
                  <a:gd name="T25" fmla="*/ 251 h 546"/>
                  <a:gd name="T26" fmla="*/ 184 w 541"/>
                  <a:gd name="T27" fmla="*/ 227 h 546"/>
                  <a:gd name="T28" fmla="*/ 202 w 541"/>
                  <a:gd name="T29" fmla="*/ 194 h 546"/>
                  <a:gd name="T30" fmla="*/ 239 w 541"/>
                  <a:gd name="T31" fmla="*/ 177 h 546"/>
                  <a:gd name="T32" fmla="*/ 279 w 541"/>
                  <a:gd name="T33" fmla="*/ 149 h 546"/>
                  <a:gd name="T34" fmla="*/ 292 w 541"/>
                  <a:gd name="T35" fmla="*/ 176 h 546"/>
                  <a:gd name="T36" fmla="*/ 323 w 541"/>
                  <a:gd name="T37" fmla="*/ 191 h 546"/>
                  <a:gd name="T38" fmla="*/ 342 w 541"/>
                  <a:gd name="T39" fmla="*/ 216 h 546"/>
                  <a:gd name="T40" fmla="*/ 312 w 541"/>
                  <a:gd name="T41" fmla="*/ 233 h 546"/>
                  <a:gd name="T42" fmla="*/ 299 w 541"/>
                  <a:gd name="T43" fmla="*/ 213 h 546"/>
                  <a:gd name="T44" fmla="*/ 284 w 541"/>
                  <a:gd name="T45" fmla="*/ 206 h 546"/>
                  <a:gd name="T46" fmla="*/ 279 w 541"/>
                  <a:gd name="T47" fmla="*/ 265 h 546"/>
                  <a:gd name="T48" fmla="*/ 324 w 541"/>
                  <a:gd name="T49" fmla="*/ 280 h 546"/>
                  <a:gd name="T50" fmla="*/ 341 w 541"/>
                  <a:gd name="T51" fmla="*/ 293 h 546"/>
                  <a:gd name="T52" fmla="*/ 349 w 541"/>
                  <a:gd name="T53" fmla="*/ 307 h 546"/>
                  <a:gd name="T54" fmla="*/ 354 w 541"/>
                  <a:gd name="T55" fmla="*/ 335 h 546"/>
                  <a:gd name="T56" fmla="*/ 349 w 541"/>
                  <a:gd name="T57" fmla="*/ 361 h 546"/>
                  <a:gd name="T58" fmla="*/ 336 w 541"/>
                  <a:gd name="T59" fmla="*/ 382 h 546"/>
                  <a:gd name="T60" fmla="*/ 354 w 541"/>
                  <a:gd name="T61" fmla="*/ 13 h 546"/>
                  <a:gd name="T62" fmla="*/ 339 w 541"/>
                  <a:gd name="T63" fmla="*/ 25 h 546"/>
                  <a:gd name="T64" fmla="*/ 199 w 541"/>
                  <a:gd name="T65" fmla="*/ 24 h 546"/>
                  <a:gd name="T66" fmla="*/ 188 w 541"/>
                  <a:gd name="T67" fmla="*/ 10 h 546"/>
                  <a:gd name="T68" fmla="*/ 167 w 541"/>
                  <a:gd name="T69" fmla="*/ 13 h 546"/>
                  <a:gd name="T70" fmla="*/ 113 w 541"/>
                  <a:gd name="T71" fmla="*/ 63 h 546"/>
                  <a:gd name="T72" fmla="*/ 68 w 541"/>
                  <a:gd name="T73" fmla="*/ 126 h 546"/>
                  <a:gd name="T74" fmla="*/ 33 w 541"/>
                  <a:gd name="T75" fmla="*/ 197 h 546"/>
                  <a:gd name="T76" fmla="*/ 9 w 541"/>
                  <a:gd name="T77" fmla="*/ 272 h 546"/>
                  <a:gd name="T78" fmla="*/ 0 w 541"/>
                  <a:gd name="T79" fmla="*/ 345 h 546"/>
                  <a:gd name="T80" fmla="*/ 4 w 541"/>
                  <a:gd name="T81" fmla="*/ 386 h 546"/>
                  <a:gd name="T82" fmla="*/ 13 w 541"/>
                  <a:gd name="T83" fmla="*/ 422 h 546"/>
                  <a:gd name="T84" fmla="*/ 28 w 541"/>
                  <a:gd name="T85" fmla="*/ 452 h 546"/>
                  <a:gd name="T86" fmla="*/ 63 w 541"/>
                  <a:gd name="T87" fmla="*/ 492 h 546"/>
                  <a:gd name="T88" fmla="*/ 119 w 541"/>
                  <a:gd name="T89" fmla="*/ 524 h 546"/>
                  <a:gd name="T90" fmla="*/ 190 w 541"/>
                  <a:gd name="T91" fmla="*/ 541 h 546"/>
                  <a:gd name="T92" fmla="*/ 270 w 541"/>
                  <a:gd name="T93" fmla="*/ 546 h 546"/>
                  <a:gd name="T94" fmla="*/ 324 w 541"/>
                  <a:gd name="T95" fmla="*/ 544 h 546"/>
                  <a:gd name="T96" fmla="*/ 399 w 541"/>
                  <a:gd name="T97" fmla="*/ 531 h 546"/>
                  <a:gd name="T98" fmla="*/ 461 w 541"/>
                  <a:gd name="T99" fmla="*/ 505 h 546"/>
                  <a:gd name="T100" fmla="*/ 508 w 541"/>
                  <a:gd name="T101" fmla="*/ 461 h 546"/>
                  <a:gd name="T102" fmla="*/ 525 w 541"/>
                  <a:gd name="T103" fmla="*/ 432 h 546"/>
                  <a:gd name="T104" fmla="*/ 535 w 541"/>
                  <a:gd name="T105" fmla="*/ 398 h 546"/>
                  <a:gd name="T106" fmla="*/ 541 w 541"/>
                  <a:gd name="T107" fmla="*/ 345 h 546"/>
                  <a:gd name="T108" fmla="*/ 536 w 541"/>
                  <a:gd name="T109" fmla="*/ 298 h 546"/>
                  <a:gd name="T110" fmla="*/ 517 w 541"/>
                  <a:gd name="T111" fmla="*/ 226 h 546"/>
                  <a:gd name="T112" fmla="*/ 485 w 541"/>
                  <a:gd name="T113" fmla="*/ 154 h 546"/>
                  <a:gd name="T114" fmla="*/ 441 w 541"/>
                  <a:gd name="T115" fmla="*/ 88 h 546"/>
                  <a:gd name="T116" fmla="*/ 392 w 541"/>
                  <a:gd name="T117" fmla="*/ 34 h 546"/>
                  <a:gd name="T118" fmla="*/ 357 w 541"/>
                  <a:gd name="T119" fmla="*/ 5 h 5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41" h="546">
                    <a:moveTo>
                      <a:pt x="336" y="382"/>
                    </a:moveTo>
                    <a:lnTo>
                      <a:pt x="336" y="382"/>
                    </a:lnTo>
                    <a:lnTo>
                      <a:pt x="324" y="391"/>
                    </a:lnTo>
                    <a:lnTo>
                      <a:pt x="312" y="397"/>
                    </a:lnTo>
                    <a:lnTo>
                      <a:pt x="297" y="401"/>
                    </a:lnTo>
                    <a:lnTo>
                      <a:pt x="279" y="405"/>
                    </a:lnTo>
                    <a:lnTo>
                      <a:pt x="279" y="436"/>
                    </a:lnTo>
                    <a:lnTo>
                      <a:pt x="255" y="436"/>
                    </a:lnTo>
                    <a:lnTo>
                      <a:pt x="255" y="405"/>
                    </a:lnTo>
                    <a:lnTo>
                      <a:pt x="255" y="405"/>
                    </a:lnTo>
                    <a:lnTo>
                      <a:pt x="240" y="402"/>
                    </a:lnTo>
                    <a:lnTo>
                      <a:pt x="227" y="398"/>
                    </a:lnTo>
                    <a:lnTo>
                      <a:pt x="214" y="393"/>
                    </a:lnTo>
                    <a:lnTo>
                      <a:pt x="204" y="386"/>
                    </a:lnTo>
                    <a:lnTo>
                      <a:pt x="194" y="377"/>
                    </a:lnTo>
                    <a:lnTo>
                      <a:pt x="187" y="367"/>
                    </a:lnTo>
                    <a:lnTo>
                      <a:pt x="179" y="356"/>
                    </a:lnTo>
                    <a:lnTo>
                      <a:pt x="174" y="342"/>
                    </a:lnTo>
                    <a:lnTo>
                      <a:pt x="212" y="333"/>
                    </a:lnTo>
                    <a:lnTo>
                      <a:pt x="212" y="333"/>
                    </a:lnTo>
                    <a:lnTo>
                      <a:pt x="214" y="342"/>
                    </a:lnTo>
                    <a:lnTo>
                      <a:pt x="218" y="350"/>
                    </a:lnTo>
                    <a:lnTo>
                      <a:pt x="222" y="356"/>
                    </a:lnTo>
                    <a:lnTo>
                      <a:pt x="227" y="362"/>
                    </a:lnTo>
                    <a:lnTo>
                      <a:pt x="233" y="366"/>
                    </a:lnTo>
                    <a:lnTo>
                      <a:pt x="240" y="370"/>
                    </a:lnTo>
                    <a:lnTo>
                      <a:pt x="248" y="372"/>
                    </a:lnTo>
                    <a:lnTo>
                      <a:pt x="255" y="372"/>
                    </a:lnTo>
                    <a:lnTo>
                      <a:pt x="255" y="305"/>
                    </a:lnTo>
                    <a:lnTo>
                      <a:pt x="255" y="305"/>
                    </a:lnTo>
                    <a:lnTo>
                      <a:pt x="235" y="300"/>
                    </a:lnTo>
                    <a:lnTo>
                      <a:pt x="218" y="293"/>
                    </a:lnTo>
                    <a:lnTo>
                      <a:pt x="205" y="286"/>
                    </a:lnTo>
                    <a:lnTo>
                      <a:pt x="200" y="282"/>
                    </a:lnTo>
                    <a:lnTo>
                      <a:pt x="197" y="278"/>
                    </a:lnTo>
                    <a:lnTo>
                      <a:pt x="197" y="278"/>
                    </a:lnTo>
                    <a:lnTo>
                      <a:pt x="190" y="271"/>
                    </a:lnTo>
                    <a:lnTo>
                      <a:pt x="187" y="261"/>
                    </a:lnTo>
                    <a:lnTo>
                      <a:pt x="184" y="251"/>
                    </a:lnTo>
                    <a:lnTo>
                      <a:pt x="183" y="241"/>
                    </a:lnTo>
                    <a:lnTo>
                      <a:pt x="183" y="241"/>
                    </a:lnTo>
                    <a:lnTo>
                      <a:pt x="184" y="227"/>
                    </a:lnTo>
                    <a:lnTo>
                      <a:pt x="188" y="214"/>
                    </a:lnTo>
                    <a:lnTo>
                      <a:pt x="193" y="204"/>
                    </a:lnTo>
                    <a:lnTo>
                      <a:pt x="202" y="194"/>
                    </a:lnTo>
                    <a:lnTo>
                      <a:pt x="212" y="187"/>
                    </a:lnTo>
                    <a:lnTo>
                      <a:pt x="224" y="181"/>
                    </a:lnTo>
                    <a:lnTo>
                      <a:pt x="239" y="177"/>
                    </a:lnTo>
                    <a:lnTo>
                      <a:pt x="255" y="173"/>
                    </a:lnTo>
                    <a:lnTo>
                      <a:pt x="255" y="149"/>
                    </a:lnTo>
                    <a:lnTo>
                      <a:pt x="279" y="149"/>
                    </a:lnTo>
                    <a:lnTo>
                      <a:pt x="279" y="173"/>
                    </a:lnTo>
                    <a:lnTo>
                      <a:pt x="279" y="173"/>
                    </a:lnTo>
                    <a:lnTo>
                      <a:pt x="292" y="176"/>
                    </a:lnTo>
                    <a:lnTo>
                      <a:pt x="303" y="179"/>
                    </a:lnTo>
                    <a:lnTo>
                      <a:pt x="313" y="184"/>
                    </a:lnTo>
                    <a:lnTo>
                      <a:pt x="323" y="191"/>
                    </a:lnTo>
                    <a:lnTo>
                      <a:pt x="331" y="197"/>
                    </a:lnTo>
                    <a:lnTo>
                      <a:pt x="337" y="206"/>
                    </a:lnTo>
                    <a:lnTo>
                      <a:pt x="342" y="216"/>
                    </a:lnTo>
                    <a:lnTo>
                      <a:pt x="347" y="226"/>
                    </a:lnTo>
                    <a:lnTo>
                      <a:pt x="312" y="233"/>
                    </a:lnTo>
                    <a:lnTo>
                      <a:pt x="312" y="233"/>
                    </a:lnTo>
                    <a:lnTo>
                      <a:pt x="307" y="222"/>
                    </a:lnTo>
                    <a:lnTo>
                      <a:pt x="303" y="217"/>
                    </a:lnTo>
                    <a:lnTo>
                      <a:pt x="299" y="213"/>
                    </a:lnTo>
                    <a:lnTo>
                      <a:pt x="294" y="211"/>
                    </a:lnTo>
                    <a:lnTo>
                      <a:pt x="291" y="208"/>
                    </a:lnTo>
                    <a:lnTo>
                      <a:pt x="284" y="206"/>
                    </a:lnTo>
                    <a:lnTo>
                      <a:pt x="279" y="206"/>
                    </a:lnTo>
                    <a:lnTo>
                      <a:pt x="279" y="265"/>
                    </a:lnTo>
                    <a:lnTo>
                      <a:pt x="279" y="265"/>
                    </a:lnTo>
                    <a:lnTo>
                      <a:pt x="307" y="273"/>
                    </a:lnTo>
                    <a:lnTo>
                      <a:pt x="324" y="280"/>
                    </a:lnTo>
                    <a:lnTo>
                      <a:pt x="324" y="280"/>
                    </a:lnTo>
                    <a:lnTo>
                      <a:pt x="329" y="283"/>
                    </a:lnTo>
                    <a:lnTo>
                      <a:pt x="336" y="287"/>
                    </a:lnTo>
                    <a:lnTo>
                      <a:pt x="341" y="293"/>
                    </a:lnTo>
                    <a:lnTo>
                      <a:pt x="346" y="300"/>
                    </a:lnTo>
                    <a:lnTo>
                      <a:pt x="346" y="300"/>
                    </a:lnTo>
                    <a:lnTo>
                      <a:pt x="349" y="307"/>
                    </a:lnTo>
                    <a:lnTo>
                      <a:pt x="352" y="316"/>
                    </a:lnTo>
                    <a:lnTo>
                      <a:pt x="354" y="325"/>
                    </a:lnTo>
                    <a:lnTo>
                      <a:pt x="354" y="335"/>
                    </a:lnTo>
                    <a:lnTo>
                      <a:pt x="354" y="335"/>
                    </a:lnTo>
                    <a:lnTo>
                      <a:pt x="353" y="348"/>
                    </a:lnTo>
                    <a:lnTo>
                      <a:pt x="349" y="361"/>
                    </a:lnTo>
                    <a:lnTo>
                      <a:pt x="343" y="372"/>
                    </a:lnTo>
                    <a:lnTo>
                      <a:pt x="336" y="382"/>
                    </a:lnTo>
                    <a:lnTo>
                      <a:pt x="336" y="382"/>
                    </a:lnTo>
                    <a:close/>
                    <a:moveTo>
                      <a:pt x="357" y="5"/>
                    </a:moveTo>
                    <a:lnTo>
                      <a:pt x="357" y="5"/>
                    </a:lnTo>
                    <a:lnTo>
                      <a:pt x="354" y="13"/>
                    </a:lnTo>
                    <a:lnTo>
                      <a:pt x="351" y="19"/>
                    </a:lnTo>
                    <a:lnTo>
                      <a:pt x="346" y="24"/>
                    </a:lnTo>
                    <a:lnTo>
                      <a:pt x="339" y="25"/>
                    </a:lnTo>
                    <a:lnTo>
                      <a:pt x="203" y="25"/>
                    </a:lnTo>
                    <a:lnTo>
                      <a:pt x="203" y="25"/>
                    </a:lnTo>
                    <a:lnTo>
                      <a:pt x="199" y="24"/>
                    </a:lnTo>
                    <a:lnTo>
                      <a:pt x="197" y="23"/>
                    </a:lnTo>
                    <a:lnTo>
                      <a:pt x="192" y="18"/>
                    </a:lnTo>
                    <a:lnTo>
                      <a:pt x="188" y="10"/>
                    </a:lnTo>
                    <a:lnTo>
                      <a:pt x="185" y="0"/>
                    </a:lnTo>
                    <a:lnTo>
                      <a:pt x="185" y="0"/>
                    </a:lnTo>
                    <a:lnTo>
                      <a:pt x="167" y="13"/>
                    </a:lnTo>
                    <a:lnTo>
                      <a:pt x="148" y="28"/>
                    </a:lnTo>
                    <a:lnTo>
                      <a:pt x="130" y="44"/>
                    </a:lnTo>
                    <a:lnTo>
                      <a:pt x="113" y="63"/>
                    </a:lnTo>
                    <a:lnTo>
                      <a:pt x="98" y="83"/>
                    </a:lnTo>
                    <a:lnTo>
                      <a:pt x="81" y="103"/>
                    </a:lnTo>
                    <a:lnTo>
                      <a:pt x="68" y="126"/>
                    </a:lnTo>
                    <a:lnTo>
                      <a:pt x="55" y="149"/>
                    </a:lnTo>
                    <a:lnTo>
                      <a:pt x="43" y="173"/>
                    </a:lnTo>
                    <a:lnTo>
                      <a:pt x="33" y="197"/>
                    </a:lnTo>
                    <a:lnTo>
                      <a:pt x="23" y="222"/>
                    </a:lnTo>
                    <a:lnTo>
                      <a:pt x="15" y="247"/>
                    </a:lnTo>
                    <a:lnTo>
                      <a:pt x="9" y="272"/>
                    </a:lnTo>
                    <a:lnTo>
                      <a:pt x="4" y="297"/>
                    </a:lnTo>
                    <a:lnTo>
                      <a:pt x="1" y="321"/>
                    </a:lnTo>
                    <a:lnTo>
                      <a:pt x="0" y="345"/>
                    </a:lnTo>
                    <a:lnTo>
                      <a:pt x="0" y="345"/>
                    </a:lnTo>
                    <a:lnTo>
                      <a:pt x="1" y="372"/>
                    </a:lnTo>
                    <a:lnTo>
                      <a:pt x="4" y="386"/>
                    </a:lnTo>
                    <a:lnTo>
                      <a:pt x="6" y="398"/>
                    </a:lnTo>
                    <a:lnTo>
                      <a:pt x="9" y="411"/>
                    </a:lnTo>
                    <a:lnTo>
                      <a:pt x="13" y="422"/>
                    </a:lnTo>
                    <a:lnTo>
                      <a:pt x="16" y="432"/>
                    </a:lnTo>
                    <a:lnTo>
                      <a:pt x="21" y="442"/>
                    </a:lnTo>
                    <a:lnTo>
                      <a:pt x="28" y="452"/>
                    </a:lnTo>
                    <a:lnTo>
                      <a:pt x="33" y="461"/>
                    </a:lnTo>
                    <a:lnTo>
                      <a:pt x="46" y="477"/>
                    </a:lnTo>
                    <a:lnTo>
                      <a:pt x="63" y="492"/>
                    </a:lnTo>
                    <a:lnTo>
                      <a:pt x="79" y="505"/>
                    </a:lnTo>
                    <a:lnTo>
                      <a:pt x="99" y="515"/>
                    </a:lnTo>
                    <a:lnTo>
                      <a:pt x="119" y="524"/>
                    </a:lnTo>
                    <a:lnTo>
                      <a:pt x="142" y="531"/>
                    </a:lnTo>
                    <a:lnTo>
                      <a:pt x="165" y="537"/>
                    </a:lnTo>
                    <a:lnTo>
                      <a:pt x="190" y="541"/>
                    </a:lnTo>
                    <a:lnTo>
                      <a:pt x="217" y="544"/>
                    </a:lnTo>
                    <a:lnTo>
                      <a:pt x="243" y="546"/>
                    </a:lnTo>
                    <a:lnTo>
                      <a:pt x="270" y="546"/>
                    </a:lnTo>
                    <a:lnTo>
                      <a:pt x="270" y="546"/>
                    </a:lnTo>
                    <a:lnTo>
                      <a:pt x="298" y="546"/>
                    </a:lnTo>
                    <a:lnTo>
                      <a:pt x="324" y="544"/>
                    </a:lnTo>
                    <a:lnTo>
                      <a:pt x="351" y="541"/>
                    </a:lnTo>
                    <a:lnTo>
                      <a:pt x="376" y="537"/>
                    </a:lnTo>
                    <a:lnTo>
                      <a:pt x="399" y="531"/>
                    </a:lnTo>
                    <a:lnTo>
                      <a:pt x="422" y="524"/>
                    </a:lnTo>
                    <a:lnTo>
                      <a:pt x="442" y="515"/>
                    </a:lnTo>
                    <a:lnTo>
                      <a:pt x="461" y="505"/>
                    </a:lnTo>
                    <a:lnTo>
                      <a:pt x="478" y="492"/>
                    </a:lnTo>
                    <a:lnTo>
                      <a:pt x="495" y="477"/>
                    </a:lnTo>
                    <a:lnTo>
                      <a:pt x="508" y="461"/>
                    </a:lnTo>
                    <a:lnTo>
                      <a:pt x="513" y="452"/>
                    </a:lnTo>
                    <a:lnTo>
                      <a:pt x="520" y="442"/>
                    </a:lnTo>
                    <a:lnTo>
                      <a:pt x="525" y="432"/>
                    </a:lnTo>
                    <a:lnTo>
                      <a:pt x="528" y="422"/>
                    </a:lnTo>
                    <a:lnTo>
                      <a:pt x="532" y="411"/>
                    </a:lnTo>
                    <a:lnTo>
                      <a:pt x="535" y="398"/>
                    </a:lnTo>
                    <a:lnTo>
                      <a:pt x="537" y="386"/>
                    </a:lnTo>
                    <a:lnTo>
                      <a:pt x="540" y="372"/>
                    </a:lnTo>
                    <a:lnTo>
                      <a:pt x="541" y="345"/>
                    </a:lnTo>
                    <a:lnTo>
                      <a:pt x="541" y="345"/>
                    </a:lnTo>
                    <a:lnTo>
                      <a:pt x="540" y="321"/>
                    </a:lnTo>
                    <a:lnTo>
                      <a:pt x="536" y="298"/>
                    </a:lnTo>
                    <a:lnTo>
                      <a:pt x="532" y="273"/>
                    </a:lnTo>
                    <a:lnTo>
                      <a:pt x="525" y="250"/>
                    </a:lnTo>
                    <a:lnTo>
                      <a:pt x="517" y="226"/>
                    </a:lnTo>
                    <a:lnTo>
                      <a:pt x="507" y="201"/>
                    </a:lnTo>
                    <a:lnTo>
                      <a:pt x="496" y="177"/>
                    </a:lnTo>
                    <a:lnTo>
                      <a:pt x="485" y="154"/>
                    </a:lnTo>
                    <a:lnTo>
                      <a:pt x="471" y="131"/>
                    </a:lnTo>
                    <a:lnTo>
                      <a:pt x="456" y="109"/>
                    </a:lnTo>
                    <a:lnTo>
                      <a:pt x="441" y="88"/>
                    </a:lnTo>
                    <a:lnTo>
                      <a:pt x="426" y="69"/>
                    </a:lnTo>
                    <a:lnTo>
                      <a:pt x="408" y="50"/>
                    </a:lnTo>
                    <a:lnTo>
                      <a:pt x="392" y="34"/>
                    </a:lnTo>
                    <a:lnTo>
                      <a:pt x="374" y="19"/>
                    </a:lnTo>
                    <a:lnTo>
                      <a:pt x="357" y="5"/>
                    </a:lnTo>
                    <a:lnTo>
                      <a:pt x="357" y="5"/>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grpSp>
        <p:nvGrpSpPr>
          <p:cNvPr id="89" name="组合 88"/>
          <p:cNvGrpSpPr/>
          <p:nvPr>
            <p:custDataLst>
              <p:tags r:id="rId38"/>
            </p:custDataLst>
          </p:nvPr>
        </p:nvGrpSpPr>
        <p:grpSpPr>
          <a:xfrm>
            <a:off x="3640276" y="4657423"/>
            <a:ext cx="6212205" cy="935486"/>
            <a:chOff x="7163473" y="4006992"/>
            <a:chExt cx="5689697" cy="856800"/>
          </a:xfrm>
        </p:grpSpPr>
        <p:grpSp>
          <p:nvGrpSpPr>
            <p:cNvPr id="90" name="组合 89"/>
            <p:cNvGrpSpPr/>
            <p:nvPr/>
          </p:nvGrpSpPr>
          <p:grpSpPr>
            <a:xfrm>
              <a:off x="7163473" y="4006992"/>
              <a:ext cx="856800" cy="856800"/>
              <a:chOff x="7056438" y="2338214"/>
              <a:chExt cx="1787525" cy="1781175"/>
            </a:xfrm>
          </p:grpSpPr>
          <p:sp>
            <p:nvSpPr>
              <p:cNvPr id="91" name="Freeform 57"/>
              <p:cNvSpPr/>
              <p:nvPr>
                <p:custDataLst>
                  <p:tags r:id="rId39"/>
                </p:custDataLst>
              </p:nvPr>
            </p:nvSpPr>
            <p:spPr bwMode="auto">
              <a:xfrm>
                <a:off x="7056438" y="2338214"/>
                <a:ext cx="1787525" cy="1781175"/>
              </a:xfrm>
              <a:custGeom>
                <a:avLst/>
                <a:gdLst>
                  <a:gd name="T0" fmla="*/ 740 w 1126"/>
                  <a:gd name="T1" fmla="*/ 28 h 1122"/>
                  <a:gd name="T2" fmla="*/ 818 w 1126"/>
                  <a:gd name="T3" fmla="*/ 62 h 1122"/>
                  <a:gd name="T4" fmla="*/ 890 w 1126"/>
                  <a:gd name="T5" fmla="*/ 104 h 1122"/>
                  <a:gd name="T6" fmla="*/ 954 w 1126"/>
                  <a:gd name="T7" fmla="*/ 156 h 1122"/>
                  <a:gd name="T8" fmla="*/ 1008 w 1126"/>
                  <a:gd name="T9" fmla="*/ 218 h 1122"/>
                  <a:gd name="T10" fmla="*/ 1052 w 1126"/>
                  <a:gd name="T11" fmla="*/ 284 h 1122"/>
                  <a:gd name="T12" fmla="*/ 1086 w 1126"/>
                  <a:gd name="T13" fmla="*/ 358 h 1122"/>
                  <a:gd name="T14" fmla="*/ 1110 w 1126"/>
                  <a:gd name="T15" fmla="*/ 434 h 1122"/>
                  <a:gd name="T16" fmla="*/ 1124 w 1126"/>
                  <a:gd name="T17" fmla="*/ 516 h 1122"/>
                  <a:gd name="T18" fmla="*/ 1124 w 1126"/>
                  <a:gd name="T19" fmla="*/ 598 h 1122"/>
                  <a:gd name="T20" fmla="*/ 1112 w 1126"/>
                  <a:gd name="T21" fmla="*/ 682 h 1122"/>
                  <a:gd name="T22" fmla="*/ 1096 w 1126"/>
                  <a:gd name="T23" fmla="*/ 738 h 1122"/>
                  <a:gd name="T24" fmla="*/ 1064 w 1126"/>
                  <a:gd name="T25" fmla="*/ 816 h 1122"/>
                  <a:gd name="T26" fmla="*/ 1020 w 1126"/>
                  <a:gd name="T27" fmla="*/ 888 h 1122"/>
                  <a:gd name="T28" fmla="*/ 968 w 1126"/>
                  <a:gd name="T29" fmla="*/ 950 h 1122"/>
                  <a:gd name="T30" fmla="*/ 908 w 1126"/>
                  <a:gd name="T31" fmla="*/ 1004 h 1122"/>
                  <a:gd name="T32" fmla="*/ 840 w 1126"/>
                  <a:gd name="T33" fmla="*/ 1048 h 1122"/>
                  <a:gd name="T34" fmla="*/ 766 w 1126"/>
                  <a:gd name="T35" fmla="*/ 1084 h 1122"/>
                  <a:gd name="T36" fmla="*/ 690 w 1126"/>
                  <a:gd name="T37" fmla="*/ 1108 h 1122"/>
                  <a:gd name="T38" fmla="*/ 608 w 1126"/>
                  <a:gd name="T39" fmla="*/ 1120 h 1122"/>
                  <a:gd name="T40" fmla="*/ 524 w 1126"/>
                  <a:gd name="T41" fmla="*/ 1120 h 1122"/>
                  <a:gd name="T42" fmla="*/ 440 w 1126"/>
                  <a:gd name="T43" fmla="*/ 1108 h 1122"/>
                  <a:gd name="T44" fmla="*/ 384 w 1126"/>
                  <a:gd name="T45" fmla="*/ 1094 h 1122"/>
                  <a:gd name="T46" fmla="*/ 306 w 1126"/>
                  <a:gd name="T47" fmla="*/ 1060 h 1122"/>
                  <a:gd name="T48" fmla="*/ 236 w 1126"/>
                  <a:gd name="T49" fmla="*/ 1018 h 1122"/>
                  <a:gd name="T50" fmla="*/ 172 w 1126"/>
                  <a:gd name="T51" fmla="*/ 964 h 1122"/>
                  <a:gd name="T52" fmla="*/ 118 w 1126"/>
                  <a:gd name="T53" fmla="*/ 904 h 1122"/>
                  <a:gd name="T54" fmla="*/ 72 w 1126"/>
                  <a:gd name="T55" fmla="*/ 838 h 1122"/>
                  <a:gd name="T56" fmla="*/ 38 w 1126"/>
                  <a:gd name="T57" fmla="*/ 764 h 1122"/>
                  <a:gd name="T58" fmla="*/ 14 w 1126"/>
                  <a:gd name="T59" fmla="*/ 686 h 1122"/>
                  <a:gd name="T60" fmla="*/ 2 w 1126"/>
                  <a:gd name="T61" fmla="*/ 606 h 1122"/>
                  <a:gd name="T62" fmla="*/ 2 w 1126"/>
                  <a:gd name="T63" fmla="*/ 524 h 1122"/>
                  <a:gd name="T64" fmla="*/ 14 w 1126"/>
                  <a:gd name="T65" fmla="*/ 440 h 1122"/>
                  <a:gd name="T66" fmla="*/ 28 w 1126"/>
                  <a:gd name="T67" fmla="*/ 384 h 1122"/>
                  <a:gd name="T68" fmla="*/ 62 w 1126"/>
                  <a:gd name="T69" fmla="*/ 306 h 1122"/>
                  <a:gd name="T70" fmla="*/ 104 w 1126"/>
                  <a:gd name="T71" fmla="*/ 234 h 1122"/>
                  <a:gd name="T72" fmla="*/ 158 w 1126"/>
                  <a:gd name="T73" fmla="*/ 172 h 1122"/>
                  <a:gd name="T74" fmla="*/ 218 w 1126"/>
                  <a:gd name="T75" fmla="*/ 118 h 1122"/>
                  <a:gd name="T76" fmla="*/ 286 w 1126"/>
                  <a:gd name="T77" fmla="*/ 72 h 1122"/>
                  <a:gd name="T78" fmla="*/ 358 w 1126"/>
                  <a:gd name="T79" fmla="*/ 38 h 1122"/>
                  <a:gd name="T80" fmla="*/ 436 w 1126"/>
                  <a:gd name="T81" fmla="*/ 14 h 1122"/>
                  <a:gd name="T82" fmla="*/ 518 w 1126"/>
                  <a:gd name="T83" fmla="*/ 2 h 1122"/>
                  <a:gd name="T84" fmla="*/ 600 w 1126"/>
                  <a:gd name="T85" fmla="*/ 0 h 1122"/>
                  <a:gd name="T86" fmla="*/ 684 w 1126"/>
                  <a:gd name="T87" fmla="*/ 14 h 1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126" h="1122">
                    <a:moveTo>
                      <a:pt x="712" y="20"/>
                    </a:moveTo>
                    <a:lnTo>
                      <a:pt x="712" y="20"/>
                    </a:lnTo>
                    <a:lnTo>
                      <a:pt x="740" y="28"/>
                    </a:lnTo>
                    <a:lnTo>
                      <a:pt x="768" y="38"/>
                    </a:lnTo>
                    <a:lnTo>
                      <a:pt x="794" y="50"/>
                    </a:lnTo>
                    <a:lnTo>
                      <a:pt x="818" y="62"/>
                    </a:lnTo>
                    <a:lnTo>
                      <a:pt x="844" y="74"/>
                    </a:lnTo>
                    <a:lnTo>
                      <a:pt x="868" y="88"/>
                    </a:lnTo>
                    <a:lnTo>
                      <a:pt x="890" y="104"/>
                    </a:lnTo>
                    <a:lnTo>
                      <a:pt x="912" y="120"/>
                    </a:lnTo>
                    <a:lnTo>
                      <a:pt x="932" y="138"/>
                    </a:lnTo>
                    <a:lnTo>
                      <a:pt x="954" y="156"/>
                    </a:lnTo>
                    <a:lnTo>
                      <a:pt x="972" y="176"/>
                    </a:lnTo>
                    <a:lnTo>
                      <a:pt x="990" y="196"/>
                    </a:lnTo>
                    <a:lnTo>
                      <a:pt x="1008" y="218"/>
                    </a:lnTo>
                    <a:lnTo>
                      <a:pt x="1024" y="238"/>
                    </a:lnTo>
                    <a:lnTo>
                      <a:pt x="1038" y="262"/>
                    </a:lnTo>
                    <a:lnTo>
                      <a:pt x="1052" y="284"/>
                    </a:lnTo>
                    <a:lnTo>
                      <a:pt x="1064" y="308"/>
                    </a:lnTo>
                    <a:lnTo>
                      <a:pt x="1076" y="332"/>
                    </a:lnTo>
                    <a:lnTo>
                      <a:pt x="1086" y="358"/>
                    </a:lnTo>
                    <a:lnTo>
                      <a:pt x="1096" y="382"/>
                    </a:lnTo>
                    <a:lnTo>
                      <a:pt x="1104" y="408"/>
                    </a:lnTo>
                    <a:lnTo>
                      <a:pt x="1110" y="434"/>
                    </a:lnTo>
                    <a:lnTo>
                      <a:pt x="1116" y="462"/>
                    </a:lnTo>
                    <a:lnTo>
                      <a:pt x="1120" y="488"/>
                    </a:lnTo>
                    <a:lnTo>
                      <a:pt x="1124" y="516"/>
                    </a:lnTo>
                    <a:lnTo>
                      <a:pt x="1126" y="542"/>
                    </a:lnTo>
                    <a:lnTo>
                      <a:pt x="1126" y="570"/>
                    </a:lnTo>
                    <a:lnTo>
                      <a:pt x="1124" y="598"/>
                    </a:lnTo>
                    <a:lnTo>
                      <a:pt x="1122" y="626"/>
                    </a:lnTo>
                    <a:lnTo>
                      <a:pt x="1118" y="654"/>
                    </a:lnTo>
                    <a:lnTo>
                      <a:pt x="1112" y="682"/>
                    </a:lnTo>
                    <a:lnTo>
                      <a:pt x="1104" y="710"/>
                    </a:lnTo>
                    <a:lnTo>
                      <a:pt x="1104" y="710"/>
                    </a:lnTo>
                    <a:lnTo>
                      <a:pt x="1096" y="738"/>
                    </a:lnTo>
                    <a:lnTo>
                      <a:pt x="1086" y="764"/>
                    </a:lnTo>
                    <a:lnTo>
                      <a:pt x="1076" y="792"/>
                    </a:lnTo>
                    <a:lnTo>
                      <a:pt x="1064" y="816"/>
                    </a:lnTo>
                    <a:lnTo>
                      <a:pt x="1050" y="840"/>
                    </a:lnTo>
                    <a:lnTo>
                      <a:pt x="1036" y="864"/>
                    </a:lnTo>
                    <a:lnTo>
                      <a:pt x="1020" y="888"/>
                    </a:lnTo>
                    <a:lnTo>
                      <a:pt x="1004" y="910"/>
                    </a:lnTo>
                    <a:lnTo>
                      <a:pt x="986" y="930"/>
                    </a:lnTo>
                    <a:lnTo>
                      <a:pt x="968" y="950"/>
                    </a:lnTo>
                    <a:lnTo>
                      <a:pt x="948" y="970"/>
                    </a:lnTo>
                    <a:lnTo>
                      <a:pt x="928" y="988"/>
                    </a:lnTo>
                    <a:lnTo>
                      <a:pt x="908" y="1004"/>
                    </a:lnTo>
                    <a:lnTo>
                      <a:pt x="886" y="1020"/>
                    </a:lnTo>
                    <a:lnTo>
                      <a:pt x="864" y="1036"/>
                    </a:lnTo>
                    <a:lnTo>
                      <a:pt x="840" y="1048"/>
                    </a:lnTo>
                    <a:lnTo>
                      <a:pt x="816" y="1062"/>
                    </a:lnTo>
                    <a:lnTo>
                      <a:pt x="792" y="1074"/>
                    </a:lnTo>
                    <a:lnTo>
                      <a:pt x="766" y="1084"/>
                    </a:lnTo>
                    <a:lnTo>
                      <a:pt x="742" y="1092"/>
                    </a:lnTo>
                    <a:lnTo>
                      <a:pt x="716" y="1100"/>
                    </a:lnTo>
                    <a:lnTo>
                      <a:pt x="690" y="1108"/>
                    </a:lnTo>
                    <a:lnTo>
                      <a:pt x="662" y="1114"/>
                    </a:lnTo>
                    <a:lnTo>
                      <a:pt x="636" y="1118"/>
                    </a:lnTo>
                    <a:lnTo>
                      <a:pt x="608" y="1120"/>
                    </a:lnTo>
                    <a:lnTo>
                      <a:pt x="580" y="1122"/>
                    </a:lnTo>
                    <a:lnTo>
                      <a:pt x="552" y="1122"/>
                    </a:lnTo>
                    <a:lnTo>
                      <a:pt x="524" y="1120"/>
                    </a:lnTo>
                    <a:lnTo>
                      <a:pt x="496" y="1118"/>
                    </a:lnTo>
                    <a:lnTo>
                      <a:pt x="468" y="1114"/>
                    </a:lnTo>
                    <a:lnTo>
                      <a:pt x="440" y="1108"/>
                    </a:lnTo>
                    <a:lnTo>
                      <a:pt x="412" y="1102"/>
                    </a:lnTo>
                    <a:lnTo>
                      <a:pt x="412" y="1102"/>
                    </a:lnTo>
                    <a:lnTo>
                      <a:pt x="384" y="1094"/>
                    </a:lnTo>
                    <a:lnTo>
                      <a:pt x="358" y="1084"/>
                    </a:lnTo>
                    <a:lnTo>
                      <a:pt x="332" y="1072"/>
                    </a:lnTo>
                    <a:lnTo>
                      <a:pt x="306" y="1060"/>
                    </a:lnTo>
                    <a:lnTo>
                      <a:pt x="282" y="1048"/>
                    </a:lnTo>
                    <a:lnTo>
                      <a:pt x="258" y="1032"/>
                    </a:lnTo>
                    <a:lnTo>
                      <a:pt x="236" y="1018"/>
                    </a:lnTo>
                    <a:lnTo>
                      <a:pt x="214" y="1000"/>
                    </a:lnTo>
                    <a:lnTo>
                      <a:pt x="192" y="984"/>
                    </a:lnTo>
                    <a:lnTo>
                      <a:pt x="172" y="964"/>
                    </a:lnTo>
                    <a:lnTo>
                      <a:pt x="154" y="946"/>
                    </a:lnTo>
                    <a:lnTo>
                      <a:pt x="134" y="926"/>
                    </a:lnTo>
                    <a:lnTo>
                      <a:pt x="118" y="904"/>
                    </a:lnTo>
                    <a:lnTo>
                      <a:pt x="102" y="882"/>
                    </a:lnTo>
                    <a:lnTo>
                      <a:pt x="86" y="860"/>
                    </a:lnTo>
                    <a:lnTo>
                      <a:pt x="72" y="838"/>
                    </a:lnTo>
                    <a:lnTo>
                      <a:pt x="60" y="814"/>
                    </a:lnTo>
                    <a:lnTo>
                      <a:pt x="48" y="790"/>
                    </a:lnTo>
                    <a:lnTo>
                      <a:pt x="38" y="764"/>
                    </a:lnTo>
                    <a:lnTo>
                      <a:pt x="28" y="738"/>
                    </a:lnTo>
                    <a:lnTo>
                      <a:pt x="20" y="714"/>
                    </a:lnTo>
                    <a:lnTo>
                      <a:pt x="14" y="686"/>
                    </a:lnTo>
                    <a:lnTo>
                      <a:pt x="8" y="660"/>
                    </a:lnTo>
                    <a:lnTo>
                      <a:pt x="4" y="634"/>
                    </a:lnTo>
                    <a:lnTo>
                      <a:pt x="2" y="606"/>
                    </a:lnTo>
                    <a:lnTo>
                      <a:pt x="0" y="578"/>
                    </a:lnTo>
                    <a:lnTo>
                      <a:pt x="0" y="550"/>
                    </a:lnTo>
                    <a:lnTo>
                      <a:pt x="2" y="524"/>
                    </a:lnTo>
                    <a:lnTo>
                      <a:pt x="4" y="496"/>
                    </a:lnTo>
                    <a:lnTo>
                      <a:pt x="8" y="468"/>
                    </a:lnTo>
                    <a:lnTo>
                      <a:pt x="14" y="440"/>
                    </a:lnTo>
                    <a:lnTo>
                      <a:pt x="20" y="412"/>
                    </a:lnTo>
                    <a:lnTo>
                      <a:pt x="20" y="412"/>
                    </a:lnTo>
                    <a:lnTo>
                      <a:pt x="28" y="384"/>
                    </a:lnTo>
                    <a:lnTo>
                      <a:pt x="38" y="356"/>
                    </a:lnTo>
                    <a:lnTo>
                      <a:pt x="50" y="330"/>
                    </a:lnTo>
                    <a:lnTo>
                      <a:pt x="62" y="306"/>
                    </a:lnTo>
                    <a:lnTo>
                      <a:pt x="74" y="280"/>
                    </a:lnTo>
                    <a:lnTo>
                      <a:pt x="90" y="258"/>
                    </a:lnTo>
                    <a:lnTo>
                      <a:pt x="104" y="234"/>
                    </a:lnTo>
                    <a:lnTo>
                      <a:pt x="122" y="212"/>
                    </a:lnTo>
                    <a:lnTo>
                      <a:pt x="138" y="192"/>
                    </a:lnTo>
                    <a:lnTo>
                      <a:pt x="158" y="172"/>
                    </a:lnTo>
                    <a:lnTo>
                      <a:pt x="176" y="152"/>
                    </a:lnTo>
                    <a:lnTo>
                      <a:pt x="196" y="134"/>
                    </a:lnTo>
                    <a:lnTo>
                      <a:pt x="218" y="118"/>
                    </a:lnTo>
                    <a:lnTo>
                      <a:pt x="240" y="102"/>
                    </a:lnTo>
                    <a:lnTo>
                      <a:pt x="262" y="86"/>
                    </a:lnTo>
                    <a:lnTo>
                      <a:pt x="286" y="72"/>
                    </a:lnTo>
                    <a:lnTo>
                      <a:pt x="310" y="60"/>
                    </a:lnTo>
                    <a:lnTo>
                      <a:pt x="334" y="48"/>
                    </a:lnTo>
                    <a:lnTo>
                      <a:pt x="358" y="38"/>
                    </a:lnTo>
                    <a:lnTo>
                      <a:pt x="384" y="28"/>
                    </a:lnTo>
                    <a:lnTo>
                      <a:pt x="410" y="20"/>
                    </a:lnTo>
                    <a:lnTo>
                      <a:pt x="436" y="14"/>
                    </a:lnTo>
                    <a:lnTo>
                      <a:pt x="462" y="8"/>
                    </a:lnTo>
                    <a:lnTo>
                      <a:pt x="490" y="4"/>
                    </a:lnTo>
                    <a:lnTo>
                      <a:pt x="518" y="2"/>
                    </a:lnTo>
                    <a:lnTo>
                      <a:pt x="544" y="0"/>
                    </a:lnTo>
                    <a:lnTo>
                      <a:pt x="572" y="0"/>
                    </a:lnTo>
                    <a:lnTo>
                      <a:pt x="600" y="0"/>
                    </a:lnTo>
                    <a:lnTo>
                      <a:pt x="628" y="4"/>
                    </a:lnTo>
                    <a:lnTo>
                      <a:pt x="656" y="8"/>
                    </a:lnTo>
                    <a:lnTo>
                      <a:pt x="684" y="14"/>
                    </a:lnTo>
                    <a:lnTo>
                      <a:pt x="712" y="20"/>
                    </a:lnTo>
                    <a:lnTo>
                      <a:pt x="712" y="20"/>
                    </a:lnTo>
                    <a:close/>
                  </a:path>
                </a:pathLst>
              </a:custGeom>
              <a:solidFill>
                <a:srgbClr val="FFF9A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2" name="Freeform 58"/>
              <p:cNvSpPr/>
              <p:nvPr>
                <p:custDataLst>
                  <p:tags r:id="rId40"/>
                </p:custDataLst>
              </p:nvPr>
            </p:nvSpPr>
            <p:spPr bwMode="auto">
              <a:xfrm>
                <a:off x="7081838" y="2385839"/>
                <a:ext cx="1762125" cy="1733550"/>
              </a:xfrm>
              <a:custGeom>
                <a:avLst/>
                <a:gdLst>
                  <a:gd name="T0" fmla="*/ 1058 w 1110"/>
                  <a:gd name="T1" fmla="*/ 296 h 1092"/>
                  <a:gd name="T2" fmla="*/ 1090 w 1110"/>
                  <a:gd name="T3" fmla="*/ 386 h 1092"/>
                  <a:gd name="T4" fmla="*/ 1108 w 1110"/>
                  <a:gd name="T5" fmla="*/ 482 h 1092"/>
                  <a:gd name="T6" fmla="*/ 1108 w 1110"/>
                  <a:gd name="T7" fmla="*/ 580 h 1092"/>
                  <a:gd name="T8" fmla="*/ 1088 w 1110"/>
                  <a:gd name="T9" fmla="*/ 680 h 1092"/>
                  <a:gd name="T10" fmla="*/ 1080 w 1110"/>
                  <a:gd name="T11" fmla="*/ 708 h 1092"/>
                  <a:gd name="T12" fmla="*/ 1060 w 1110"/>
                  <a:gd name="T13" fmla="*/ 762 h 1092"/>
                  <a:gd name="T14" fmla="*/ 1034 w 1110"/>
                  <a:gd name="T15" fmla="*/ 810 h 1092"/>
                  <a:gd name="T16" fmla="*/ 1004 w 1110"/>
                  <a:gd name="T17" fmla="*/ 858 h 1092"/>
                  <a:gd name="T18" fmla="*/ 970 w 1110"/>
                  <a:gd name="T19" fmla="*/ 900 h 1092"/>
                  <a:gd name="T20" fmla="*/ 932 w 1110"/>
                  <a:gd name="T21" fmla="*/ 940 h 1092"/>
                  <a:gd name="T22" fmla="*/ 892 w 1110"/>
                  <a:gd name="T23" fmla="*/ 974 h 1092"/>
                  <a:gd name="T24" fmla="*/ 848 w 1110"/>
                  <a:gd name="T25" fmla="*/ 1006 h 1092"/>
                  <a:gd name="T26" fmla="*/ 800 w 1110"/>
                  <a:gd name="T27" fmla="*/ 1032 h 1092"/>
                  <a:gd name="T28" fmla="*/ 750 w 1110"/>
                  <a:gd name="T29" fmla="*/ 1054 h 1092"/>
                  <a:gd name="T30" fmla="*/ 700 w 1110"/>
                  <a:gd name="T31" fmla="*/ 1070 h 1092"/>
                  <a:gd name="T32" fmla="*/ 646 w 1110"/>
                  <a:gd name="T33" fmla="*/ 1084 h 1092"/>
                  <a:gd name="T34" fmla="*/ 592 w 1110"/>
                  <a:gd name="T35" fmla="*/ 1090 h 1092"/>
                  <a:gd name="T36" fmla="*/ 536 w 1110"/>
                  <a:gd name="T37" fmla="*/ 1092 h 1092"/>
                  <a:gd name="T38" fmla="*/ 480 w 1110"/>
                  <a:gd name="T39" fmla="*/ 1088 h 1092"/>
                  <a:gd name="T40" fmla="*/ 424 w 1110"/>
                  <a:gd name="T41" fmla="*/ 1078 h 1092"/>
                  <a:gd name="T42" fmla="*/ 396 w 1110"/>
                  <a:gd name="T43" fmla="*/ 1072 h 1092"/>
                  <a:gd name="T44" fmla="*/ 340 w 1110"/>
                  <a:gd name="T45" fmla="*/ 1052 h 1092"/>
                  <a:gd name="T46" fmla="*/ 288 w 1110"/>
                  <a:gd name="T47" fmla="*/ 1028 h 1092"/>
                  <a:gd name="T48" fmla="*/ 238 w 1110"/>
                  <a:gd name="T49" fmla="*/ 1000 h 1092"/>
                  <a:gd name="T50" fmla="*/ 192 w 1110"/>
                  <a:gd name="T51" fmla="*/ 966 h 1092"/>
                  <a:gd name="T52" fmla="*/ 150 w 1110"/>
                  <a:gd name="T53" fmla="*/ 930 h 1092"/>
                  <a:gd name="T54" fmla="*/ 114 w 1110"/>
                  <a:gd name="T55" fmla="*/ 888 h 1092"/>
                  <a:gd name="T56" fmla="*/ 80 w 1110"/>
                  <a:gd name="T57" fmla="*/ 844 h 1092"/>
                  <a:gd name="T58" fmla="*/ 52 w 1110"/>
                  <a:gd name="T59" fmla="*/ 796 h 1092"/>
                  <a:gd name="T60" fmla="*/ 32 w 1110"/>
                  <a:gd name="T61" fmla="*/ 752 h 1092"/>
                  <a:gd name="T62" fmla="*/ 8 w 1110"/>
                  <a:gd name="T63" fmla="*/ 658 h 1092"/>
                  <a:gd name="T64" fmla="*/ 0 w 1110"/>
                  <a:gd name="T65" fmla="*/ 562 h 1092"/>
                  <a:gd name="T66" fmla="*/ 8 w 1110"/>
                  <a:gd name="T67" fmla="*/ 462 h 1092"/>
                  <a:gd name="T68" fmla="*/ 20 w 1110"/>
                  <a:gd name="T69" fmla="*/ 412 h 1092"/>
                  <a:gd name="T70" fmla="*/ 38 w 1110"/>
                  <a:gd name="T71" fmla="*/ 358 h 1092"/>
                  <a:gd name="T72" fmla="*/ 60 w 1110"/>
                  <a:gd name="T73" fmla="*/ 306 h 1092"/>
                  <a:gd name="T74" fmla="*/ 88 w 1110"/>
                  <a:gd name="T75" fmla="*/ 258 h 1092"/>
                  <a:gd name="T76" fmla="*/ 120 w 1110"/>
                  <a:gd name="T77" fmla="*/ 212 h 1092"/>
                  <a:gd name="T78" fmla="*/ 156 w 1110"/>
                  <a:gd name="T79" fmla="*/ 172 h 1092"/>
                  <a:gd name="T80" fmla="*/ 196 w 1110"/>
                  <a:gd name="T81" fmla="*/ 134 h 1092"/>
                  <a:gd name="T82" fmla="*/ 238 w 1110"/>
                  <a:gd name="T83" fmla="*/ 102 h 1092"/>
                  <a:gd name="T84" fmla="*/ 284 w 1110"/>
                  <a:gd name="T85" fmla="*/ 74 h 1092"/>
                  <a:gd name="T86" fmla="*/ 332 w 1110"/>
                  <a:gd name="T87" fmla="*/ 48 h 1092"/>
                  <a:gd name="T88" fmla="*/ 384 w 1110"/>
                  <a:gd name="T89" fmla="*/ 30 h 1092"/>
                  <a:gd name="T90" fmla="*/ 436 w 1110"/>
                  <a:gd name="T91" fmla="*/ 14 h 1092"/>
                  <a:gd name="T92" fmla="*/ 490 w 1110"/>
                  <a:gd name="T93" fmla="*/ 4 h 1092"/>
                  <a:gd name="T94" fmla="*/ 544 w 1110"/>
                  <a:gd name="T95" fmla="*/ 0 h 1092"/>
                  <a:gd name="T96" fmla="*/ 600 w 1110"/>
                  <a:gd name="T97" fmla="*/ 2 h 1092"/>
                  <a:gd name="T98" fmla="*/ 656 w 1110"/>
                  <a:gd name="T99" fmla="*/ 8 h 1092"/>
                  <a:gd name="T100" fmla="*/ 712 w 1110"/>
                  <a:gd name="T101" fmla="*/ 20 h 1092"/>
                  <a:gd name="T102" fmla="*/ 740 w 1110"/>
                  <a:gd name="T103" fmla="*/ 30 h 1092"/>
                  <a:gd name="T104" fmla="*/ 794 w 1110"/>
                  <a:gd name="T105" fmla="*/ 50 h 1092"/>
                  <a:gd name="T106" fmla="*/ 846 w 1110"/>
                  <a:gd name="T107" fmla="*/ 76 h 1092"/>
                  <a:gd name="T108" fmla="*/ 894 w 1110"/>
                  <a:gd name="T109" fmla="*/ 108 h 1092"/>
                  <a:gd name="T110" fmla="*/ 938 w 1110"/>
                  <a:gd name="T111" fmla="*/ 144 h 1092"/>
                  <a:gd name="T112" fmla="*/ 978 w 1110"/>
                  <a:gd name="T113" fmla="*/ 182 h 1092"/>
                  <a:gd name="T114" fmla="*/ 1012 w 1110"/>
                  <a:gd name="T115" fmla="*/ 226 h 1092"/>
                  <a:gd name="T116" fmla="*/ 1044 w 1110"/>
                  <a:gd name="T117" fmla="*/ 272 h 1092"/>
                  <a:gd name="T118" fmla="*/ 1058 w 1110"/>
                  <a:gd name="T119" fmla="*/ 296 h 10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110" h="1092">
                    <a:moveTo>
                      <a:pt x="1058" y="296"/>
                    </a:moveTo>
                    <a:lnTo>
                      <a:pt x="1058" y="296"/>
                    </a:lnTo>
                    <a:lnTo>
                      <a:pt x="1076" y="340"/>
                    </a:lnTo>
                    <a:lnTo>
                      <a:pt x="1090" y="386"/>
                    </a:lnTo>
                    <a:lnTo>
                      <a:pt x="1100" y="434"/>
                    </a:lnTo>
                    <a:lnTo>
                      <a:pt x="1108" y="482"/>
                    </a:lnTo>
                    <a:lnTo>
                      <a:pt x="1110" y="530"/>
                    </a:lnTo>
                    <a:lnTo>
                      <a:pt x="1108" y="580"/>
                    </a:lnTo>
                    <a:lnTo>
                      <a:pt x="1100" y="630"/>
                    </a:lnTo>
                    <a:lnTo>
                      <a:pt x="1088" y="680"/>
                    </a:lnTo>
                    <a:lnTo>
                      <a:pt x="1088" y="680"/>
                    </a:lnTo>
                    <a:lnTo>
                      <a:pt x="1080" y="708"/>
                    </a:lnTo>
                    <a:lnTo>
                      <a:pt x="1070" y="734"/>
                    </a:lnTo>
                    <a:lnTo>
                      <a:pt x="1060" y="762"/>
                    </a:lnTo>
                    <a:lnTo>
                      <a:pt x="1048" y="786"/>
                    </a:lnTo>
                    <a:lnTo>
                      <a:pt x="1034" y="810"/>
                    </a:lnTo>
                    <a:lnTo>
                      <a:pt x="1020" y="834"/>
                    </a:lnTo>
                    <a:lnTo>
                      <a:pt x="1004" y="858"/>
                    </a:lnTo>
                    <a:lnTo>
                      <a:pt x="988" y="880"/>
                    </a:lnTo>
                    <a:lnTo>
                      <a:pt x="970" y="900"/>
                    </a:lnTo>
                    <a:lnTo>
                      <a:pt x="952" y="920"/>
                    </a:lnTo>
                    <a:lnTo>
                      <a:pt x="932" y="940"/>
                    </a:lnTo>
                    <a:lnTo>
                      <a:pt x="912" y="958"/>
                    </a:lnTo>
                    <a:lnTo>
                      <a:pt x="892" y="974"/>
                    </a:lnTo>
                    <a:lnTo>
                      <a:pt x="870" y="990"/>
                    </a:lnTo>
                    <a:lnTo>
                      <a:pt x="848" y="1006"/>
                    </a:lnTo>
                    <a:lnTo>
                      <a:pt x="824" y="1018"/>
                    </a:lnTo>
                    <a:lnTo>
                      <a:pt x="800" y="1032"/>
                    </a:lnTo>
                    <a:lnTo>
                      <a:pt x="776" y="1044"/>
                    </a:lnTo>
                    <a:lnTo>
                      <a:pt x="750" y="1054"/>
                    </a:lnTo>
                    <a:lnTo>
                      <a:pt x="726" y="1062"/>
                    </a:lnTo>
                    <a:lnTo>
                      <a:pt x="700" y="1070"/>
                    </a:lnTo>
                    <a:lnTo>
                      <a:pt x="674" y="1078"/>
                    </a:lnTo>
                    <a:lnTo>
                      <a:pt x="646" y="1084"/>
                    </a:lnTo>
                    <a:lnTo>
                      <a:pt x="620" y="1088"/>
                    </a:lnTo>
                    <a:lnTo>
                      <a:pt x="592" y="1090"/>
                    </a:lnTo>
                    <a:lnTo>
                      <a:pt x="564" y="1092"/>
                    </a:lnTo>
                    <a:lnTo>
                      <a:pt x="536" y="1092"/>
                    </a:lnTo>
                    <a:lnTo>
                      <a:pt x="508" y="1090"/>
                    </a:lnTo>
                    <a:lnTo>
                      <a:pt x="480" y="1088"/>
                    </a:lnTo>
                    <a:lnTo>
                      <a:pt x="452" y="1084"/>
                    </a:lnTo>
                    <a:lnTo>
                      <a:pt x="424" y="1078"/>
                    </a:lnTo>
                    <a:lnTo>
                      <a:pt x="396" y="1072"/>
                    </a:lnTo>
                    <a:lnTo>
                      <a:pt x="396" y="1072"/>
                    </a:lnTo>
                    <a:lnTo>
                      <a:pt x="368" y="1062"/>
                    </a:lnTo>
                    <a:lnTo>
                      <a:pt x="340" y="1052"/>
                    </a:lnTo>
                    <a:lnTo>
                      <a:pt x="314" y="1042"/>
                    </a:lnTo>
                    <a:lnTo>
                      <a:pt x="288" y="1028"/>
                    </a:lnTo>
                    <a:lnTo>
                      <a:pt x="262" y="1016"/>
                    </a:lnTo>
                    <a:lnTo>
                      <a:pt x="238" y="1000"/>
                    </a:lnTo>
                    <a:lnTo>
                      <a:pt x="214" y="984"/>
                    </a:lnTo>
                    <a:lnTo>
                      <a:pt x="192" y="966"/>
                    </a:lnTo>
                    <a:lnTo>
                      <a:pt x="170" y="948"/>
                    </a:lnTo>
                    <a:lnTo>
                      <a:pt x="150" y="930"/>
                    </a:lnTo>
                    <a:lnTo>
                      <a:pt x="132" y="910"/>
                    </a:lnTo>
                    <a:lnTo>
                      <a:pt x="114" y="888"/>
                    </a:lnTo>
                    <a:lnTo>
                      <a:pt x="96" y="866"/>
                    </a:lnTo>
                    <a:lnTo>
                      <a:pt x="80" y="844"/>
                    </a:lnTo>
                    <a:lnTo>
                      <a:pt x="64" y="820"/>
                    </a:lnTo>
                    <a:lnTo>
                      <a:pt x="52" y="796"/>
                    </a:lnTo>
                    <a:lnTo>
                      <a:pt x="52" y="796"/>
                    </a:lnTo>
                    <a:lnTo>
                      <a:pt x="32" y="752"/>
                    </a:lnTo>
                    <a:lnTo>
                      <a:pt x="18" y="706"/>
                    </a:lnTo>
                    <a:lnTo>
                      <a:pt x="8" y="658"/>
                    </a:lnTo>
                    <a:lnTo>
                      <a:pt x="2" y="610"/>
                    </a:lnTo>
                    <a:lnTo>
                      <a:pt x="0" y="562"/>
                    </a:lnTo>
                    <a:lnTo>
                      <a:pt x="2" y="512"/>
                    </a:lnTo>
                    <a:lnTo>
                      <a:pt x="8" y="462"/>
                    </a:lnTo>
                    <a:lnTo>
                      <a:pt x="20" y="412"/>
                    </a:lnTo>
                    <a:lnTo>
                      <a:pt x="20" y="412"/>
                    </a:lnTo>
                    <a:lnTo>
                      <a:pt x="28" y="384"/>
                    </a:lnTo>
                    <a:lnTo>
                      <a:pt x="38" y="358"/>
                    </a:lnTo>
                    <a:lnTo>
                      <a:pt x="48" y="330"/>
                    </a:lnTo>
                    <a:lnTo>
                      <a:pt x="60" y="306"/>
                    </a:lnTo>
                    <a:lnTo>
                      <a:pt x="74" y="282"/>
                    </a:lnTo>
                    <a:lnTo>
                      <a:pt x="88" y="258"/>
                    </a:lnTo>
                    <a:lnTo>
                      <a:pt x="104" y="234"/>
                    </a:lnTo>
                    <a:lnTo>
                      <a:pt x="120" y="212"/>
                    </a:lnTo>
                    <a:lnTo>
                      <a:pt x="138" y="192"/>
                    </a:lnTo>
                    <a:lnTo>
                      <a:pt x="156" y="172"/>
                    </a:lnTo>
                    <a:lnTo>
                      <a:pt x="176" y="152"/>
                    </a:lnTo>
                    <a:lnTo>
                      <a:pt x="196" y="134"/>
                    </a:lnTo>
                    <a:lnTo>
                      <a:pt x="218" y="118"/>
                    </a:lnTo>
                    <a:lnTo>
                      <a:pt x="238" y="102"/>
                    </a:lnTo>
                    <a:lnTo>
                      <a:pt x="262" y="86"/>
                    </a:lnTo>
                    <a:lnTo>
                      <a:pt x="284" y="74"/>
                    </a:lnTo>
                    <a:lnTo>
                      <a:pt x="308" y="60"/>
                    </a:lnTo>
                    <a:lnTo>
                      <a:pt x="332" y="48"/>
                    </a:lnTo>
                    <a:lnTo>
                      <a:pt x="358" y="38"/>
                    </a:lnTo>
                    <a:lnTo>
                      <a:pt x="384" y="30"/>
                    </a:lnTo>
                    <a:lnTo>
                      <a:pt x="410" y="22"/>
                    </a:lnTo>
                    <a:lnTo>
                      <a:pt x="436" y="14"/>
                    </a:lnTo>
                    <a:lnTo>
                      <a:pt x="462" y="10"/>
                    </a:lnTo>
                    <a:lnTo>
                      <a:pt x="490" y="4"/>
                    </a:lnTo>
                    <a:lnTo>
                      <a:pt x="516" y="2"/>
                    </a:lnTo>
                    <a:lnTo>
                      <a:pt x="544" y="0"/>
                    </a:lnTo>
                    <a:lnTo>
                      <a:pt x="572" y="0"/>
                    </a:lnTo>
                    <a:lnTo>
                      <a:pt x="600" y="2"/>
                    </a:lnTo>
                    <a:lnTo>
                      <a:pt x="628" y="4"/>
                    </a:lnTo>
                    <a:lnTo>
                      <a:pt x="656" y="8"/>
                    </a:lnTo>
                    <a:lnTo>
                      <a:pt x="684" y="14"/>
                    </a:lnTo>
                    <a:lnTo>
                      <a:pt x="712" y="20"/>
                    </a:lnTo>
                    <a:lnTo>
                      <a:pt x="712" y="20"/>
                    </a:lnTo>
                    <a:lnTo>
                      <a:pt x="740" y="30"/>
                    </a:lnTo>
                    <a:lnTo>
                      <a:pt x="768" y="40"/>
                    </a:lnTo>
                    <a:lnTo>
                      <a:pt x="794" y="50"/>
                    </a:lnTo>
                    <a:lnTo>
                      <a:pt x="820" y="64"/>
                    </a:lnTo>
                    <a:lnTo>
                      <a:pt x="846" y="76"/>
                    </a:lnTo>
                    <a:lnTo>
                      <a:pt x="870" y="92"/>
                    </a:lnTo>
                    <a:lnTo>
                      <a:pt x="894" y="108"/>
                    </a:lnTo>
                    <a:lnTo>
                      <a:pt x="916" y="126"/>
                    </a:lnTo>
                    <a:lnTo>
                      <a:pt x="938" y="144"/>
                    </a:lnTo>
                    <a:lnTo>
                      <a:pt x="958" y="162"/>
                    </a:lnTo>
                    <a:lnTo>
                      <a:pt x="978" y="182"/>
                    </a:lnTo>
                    <a:lnTo>
                      <a:pt x="996" y="204"/>
                    </a:lnTo>
                    <a:lnTo>
                      <a:pt x="1012" y="226"/>
                    </a:lnTo>
                    <a:lnTo>
                      <a:pt x="1028" y="248"/>
                    </a:lnTo>
                    <a:lnTo>
                      <a:pt x="1044" y="272"/>
                    </a:lnTo>
                    <a:lnTo>
                      <a:pt x="1058" y="296"/>
                    </a:lnTo>
                    <a:lnTo>
                      <a:pt x="1058" y="296"/>
                    </a:lnTo>
                    <a:close/>
                  </a:path>
                </a:pathLst>
              </a:custGeom>
              <a:solidFill>
                <a:srgbClr val="FFEC2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3" name="Freeform 59"/>
              <p:cNvSpPr/>
              <p:nvPr>
                <p:custDataLst>
                  <p:tags r:id="rId41"/>
                </p:custDataLst>
              </p:nvPr>
            </p:nvSpPr>
            <p:spPr bwMode="auto">
              <a:xfrm>
                <a:off x="7113588" y="2385839"/>
                <a:ext cx="1095375" cy="650875"/>
              </a:xfrm>
              <a:custGeom>
                <a:avLst/>
                <a:gdLst>
                  <a:gd name="T0" fmla="*/ 0 w 690"/>
                  <a:gd name="T1" fmla="*/ 410 h 410"/>
                  <a:gd name="T2" fmla="*/ 0 w 690"/>
                  <a:gd name="T3" fmla="*/ 410 h 410"/>
                  <a:gd name="T4" fmla="*/ 16 w 690"/>
                  <a:gd name="T5" fmla="*/ 362 h 410"/>
                  <a:gd name="T6" fmla="*/ 36 w 690"/>
                  <a:gd name="T7" fmla="*/ 316 h 410"/>
                  <a:gd name="T8" fmla="*/ 60 w 690"/>
                  <a:gd name="T9" fmla="*/ 272 h 410"/>
                  <a:gd name="T10" fmla="*/ 86 w 690"/>
                  <a:gd name="T11" fmla="*/ 232 h 410"/>
                  <a:gd name="T12" fmla="*/ 494 w 690"/>
                  <a:gd name="T13" fmla="*/ 2 h 410"/>
                  <a:gd name="T14" fmla="*/ 494 w 690"/>
                  <a:gd name="T15" fmla="*/ 2 h 410"/>
                  <a:gd name="T16" fmla="*/ 542 w 690"/>
                  <a:gd name="T17" fmla="*/ 0 h 410"/>
                  <a:gd name="T18" fmla="*/ 592 w 690"/>
                  <a:gd name="T19" fmla="*/ 2 h 410"/>
                  <a:gd name="T20" fmla="*/ 640 w 690"/>
                  <a:gd name="T21" fmla="*/ 8 h 410"/>
                  <a:gd name="T22" fmla="*/ 690 w 690"/>
                  <a:gd name="T23" fmla="*/ 20 h 410"/>
                  <a:gd name="T24" fmla="*/ 0 w 690"/>
                  <a:gd name="T25" fmla="*/ 410 h 4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90" h="410">
                    <a:moveTo>
                      <a:pt x="0" y="410"/>
                    </a:moveTo>
                    <a:lnTo>
                      <a:pt x="0" y="410"/>
                    </a:lnTo>
                    <a:lnTo>
                      <a:pt x="16" y="362"/>
                    </a:lnTo>
                    <a:lnTo>
                      <a:pt x="36" y="316"/>
                    </a:lnTo>
                    <a:lnTo>
                      <a:pt x="60" y="272"/>
                    </a:lnTo>
                    <a:lnTo>
                      <a:pt x="86" y="232"/>
                    </a:lnTo>
                    <a:lnTo>
                      <a:pt x="494" y="2"/>
                    </a:lnTo>
                    <a:lnTo>
                      <a:pt x="494" y="2"/>
                    </a:lnTo>
                    <a:lnTo>
                      <a:pt x="542" y="0"/>
                    </a:lnTo>
                    <a:lnTo>
                      <a:pt x="592" y="2"/>
                    </a:lnTo>
                    <a:lnTo>
                      <a:pt x="640" y="8"/>
                    </a:lnTo>
                    <a:lnTo>
                      <a:pt x="690" y="20"/>
                    </a:lnTo>
                    <a:lnTo>
                      <a:pt x="0" y="410"/>
                    </a:lnTo>
                    <a:close/>
                  </a:path>
                </a:pathLst>
              </a:custGeom>
              <a:solidFill>
                <a:srgbClr val="FFF9A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4" name="Freeform 60"/>
              <p:cNvSpPr/>
              <p:nvPr>
                <p:custDataLst>
                  <p:tags r:id="rId42"/>
                </p:custDataLst>
              </p:nvPr>
            </p:nvSpPr>
            <p:spPr bwMode="auto">
              <a:xfrm>
                <a:off x="7081838" y="2477914"/>
                <a:ext cx="1349375" cy="796925"/>
              </a:xfrm>
              <a:custGeom>
                <a:avLst/>
                <a:gdLst>
                  <a:gd name="T0" fmla="*/ 0 w 850"/>
                  <a:gd name="T1" fmla="*/ 502 h 502"/>
                  <a:gd name="T2" fmla="*/ 0 w 850"/>
                  <a:gd name="T3" fmla="*/ 502 h 502"/>
                  <a:gd name="T4" fmla="*/ 0 w 850"/>
                  <a:gd name="T5" fmla="*/ 458 h 502"/>
                  <a:gd name="T6" fmla="*/ 812 w 850"/>
                  <a:gd name="T7" fmla="*/ 0 h 502"/>
                  <a:gd name="T8" fmla="*/ 812 w 850"/>
                  <a:gd name="T9" fmla="*/ 0 h 502"/>
                  <a:gd name="T10" fmla="*/ 850 w 850"/>
                  <a:gd name="T11" fmla="*/ 22 h 502"/>
                  <a:gd name="T12" fmla="*/ 0 w 850"/>
                  <a:gd name="T13" fmla="*/ 502 h 502"/>
                </a:gdLst>
                <a:ahLst/>
                <a:cxnLst>
                  <a:cxn ang="0">
                    <a:pos x="T0" y="T1"/>
                  </a:cxn>
                  <a:cxn ang="0">
                    <a:pos x="T2" y="T3"/>
                  </a:cxn>
                  <a:cxn ang="0">
                    <a:pos x="T4" y="T5"/>
                  </a:cxn>
                  <a:cxn ang="0">
                    <a:pos x="T6" y="T7"/>
                  </a:cxn>
                  <a:cxn ang="0">
                    <a:pos x="T8" y="T9"/>
                  </a:cxn>
                  <a:cxn ang="0">
                    <a:pos x="T10" y="T11"/>
                  </a:cxn>
                  <a:cxn ang="0">
                    <a:pos x="T12" y="T13"/>
                  </a:cxn>
                </a:cxnLst>
                <a:rect l="0" t="0" r="r" b="b"/>
                <a:pathLst>
                  <a:path w="850" h="502">
                    <a:moveTo>
                      <a:pt x="0" y="502"/>
                    </a:moveTo>
                    <a:lnTo>
                      <a:pt x="0" y="502"/>
                    </a:lnTo>
                    <a:lnTo>
                      <a:pt x="0" y="458"/>
                    </a:lnTo>
                    <a:lnTo>
                      <a:pt x="812" y="0"/>
                    </a:lnTo>
                    <a:lnTo>
                      <a:pt x="812" y="0"/>
                    </a:lnTo>
                    <a:lnTo>
                      <a:pt x="850" y="22"/>
                    </a:lnTo>
                    <a:lnTo>
                      <a:pt x="0" y="502"/>
                    </a:lnTo>
                    <a:close/>
                  </a:path>
                </a:pathLst>
              </a:custGeom>
              <a:solidFill>
                <a:srgbClr val="FFF9A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5" name="Freeform 61"/>
              <p:cNvSpPr/>
              <p:nvPr>
                <p:custDataLst>
                  <p:tags r:id="rId43"/>
                </p:custDataLst>
              </p:nvPr>
            </p:nvSpPr>
            <p:spPr bwMode="auto">
              <a:xfrm>
                <a:off x="7272338" y="2947814"/>
                <a:ext cx="1543050" cy="904875"/>
              </a:xfrm>
              <a:custGeom>
                <a:avLst/>
                <a:gdLst>
                  <a:gd name="T0" fmla="*/ 960 w 972"/>
                  <a:gd name="T1" fmla="*/ 0 h 570"/>
                  <a:gd name="T2" fmla="*/ 960 w 972"/>
                  <a:gd name="T3" fmla="*/ 0 h 570"/>
                  <a:gd name="T4" fmla="*/ 972 w 972"/>
                  <a:gd name="T5" fmla="*/ 36 h 570"/>
                  <a:gd name="T6" fmla="*/ 24 w 972"/>
                  <a:gd name="T7" fmla="*/ 570 h 570"/>
                  <a:gd name="T8" fmla="*/ 24 w 972"/>
                  <a:gd name="T9" fmla="*/ 570 h 570"/>
                  <a:gd name="T10" fmla="*/ 0 w 972"/>
                  <a:gd name="T11" fmla="*/ 542 h 570"/>
                  <a:gd name="T12" fmla="*/ 960 w 972"/>
                  <a:gd name="T13" fmla="*/ 0 h 570"/>
                </a:gdLst>
                <a:ahLst/>
                <a:cxnLst>
                  <a:cxn ang="0">
                    <a:pos x="T0" y="T1"/>
                  </a:cxn>
                  <a:cxn ang="0">
                    <a:pos x="T2" y="T3"/>
                  </a:cxn>
                  <a:cxn ang="0">
                    <a:pos x="T4" y="T5"/>
                  </a:cxn>
                  <a:cxn ang="0">
                    <a:pos x="T6" y="T7"/>
                  </a:cxn>
                  <a:cxn ang="0">
                    <a:pos x="T8" y="T9"/>
                  </a:cxn>
                  <a:cxn ang="0">
                    <a:pos x="T10" y="T11"/>
                  </a:cxn>
                  <a:cxn ang="0">
                    <a:pos x="T12" y="T13"/>
                  </a:cxn>
                </a:cxnLst>
                <a:rect l="0" t="0" r="r" b="b"/>
                <a:pathLst>
                  <a:path w="972" h="570">
                    <a:moveTo>
                      <a:pt x="960" y="0"/>
                    </a:moveTo>
                    <a:lnTo>
                      <a:pt x="960" y="0"/>
                    </a:lnTo>
                    <a:lnTo>
                      <a:pt x="972" y="36"/>
                    </a:lnTo>
                    <a:lnTo>
                      <a:pt x="24" y="570"/>
                    </a:lnTo>
                    <a:lnTo>
                      <a:pt x="24" y="570"/>
                    </a:lnTo>
                    <a:lnTo>
                      <a:pt x="0" y="542"/>
                    </a:lnTo>
                    <a:lnTo>
                      <a:pt x="960" y="0"/>
                    </a:lnTo>
                    <a:close/>
                  </a:path>
                </a:pathLst>
              </a:custGeom>
              <a:solidFill>
                <a:srgbClr val="FFF9A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6" name="Freeform 62"/>
              <p:cNvSpPr/>
              <p:nvPr>
                <p:custDataLst>
                  <p:tags r:id="rId44"/>
                </p:custDataLst>
              </p:nvPr>
            </p:nvSpPr>
            <p:spPr bwMode="auto">
              <a:xfrm>
                <a:off x="7218363" y="2496964"/>
                <a:ext cx="1463675" cy="1460500"/>
              </a:xfrm>
              <a:custGeom>
                <a:avLst/>
                <a:gdLst>
                  <a:gd name="T0" fmla="*/ 584 w 922"/>
                  <a:gd name="T1" fmla="*/ 18 h 920"/>
                  <a:gd name="T2" fmla="*/ 628 w 922"/>
                  <a:gd name="T3" fmla="*/ 32 h 920"/>
                  <a:gd name="T4" fmla="*/ 710 w 922"/>
                  <a:gd name="T5" fmla="*/ 74 h 920"/>
                  <a:gd name="T6" fmla="*/ 780 w 922"/>
                  <a:gd name="T7" fmla="*/ 130 h 920"/>
                  <a:gd name="T8" fmla="*/ 838 w 922"/>
                  <a:gd name="T9" fmla="*/ 196 h 920"/>
                  <a:gd name="T10" fmla="*/ 882 w 922"/>
                  <a:gd name="T11" fmla="*/ 274 h 920"/>
                  <a:gd name="T12" fmla="*/ 910 w 922"/>
                  <a:gd name="T13" fmla="*/ 358 h 920"/>
                  <a:gd name="T14" fmla="*/ 922 w 922"/>
                  <a:gd name="T15" fmla="*/ 446 h 920"/>
                  <a:gd name="T16" fmla="*/ 916 w 922"/>
                  <a:gd name="T17" fmla="*/ 538 h 920"/>
                  <a:gd name="T18" fmla="*/ 906 w 922"/>
                  <a:gd name="T19" fmla="*/ 584 h 920"/>
                  <a:gd name="T20" fmla="*/ 898 w 922"/>
                  <a:gd name="T21" fmla="*/ 606 h 920"/>
                  <a:gd name="T22" fmla="*/ 872 w 922"/>
                  <a:gd name="T23" fmla="*/ 670 h 920"/>
                  <a:gd name="T24" fmla="*/ 822 w 922"/>
                  <a:gd name="T25" fmla="*/ 746 h 920"/>
                  <a:gd name="T26" fmla="*/ 760 w 922"/>
                  <a:gd name="T27" fmla="*/ 810 h 920"/>
                  <a:gd name="T28" fmla="*/ 688 w 922"/>
                  <a:gd name="T29" fmla="*/ 862 h 920"/>
                  <a:gd name="T30" fmla="*/ 608 w 922"/>
                  <a:gd name="T31" fmla="*/ 898 h 920"/>
                  <a:gd name="T32" fmla="*/ 520 w 922"/>
                  <a:gd name="T33" fmla="*/ 918 h 920"/>
                  <a:gd name="T34" fmla="*/ 430 w 922"/>
                  <a:gd name="T35" fmla="*/ 920 h 920"/>
                  <a:gd name="T36" fmla="*/ 360 w 922"/>
                  <a:gd name="T37" fmla="*/ 910 h 920"/>
                  <a:gd name="T38" fmla="*/ 338 w 922"/>
                  <a:gd name="T39" fmla="*/ 904 h 920"/>
                  <a:gd name="T40" fmla="*/ 292 w 922"/>
                  <a:gd name="T41" fmla="*/ 890 h 920"/>
                  <a:gd name="T42" fmla="*/ 210 w 922"/>
                  <a:gd name="T43" fmla="*/ 848 h 920"/>
                  <a:gd name="T44" fmla="*/ 140 w 922"/>
                  <a:gd name="T45" fmla="*/ 792 h 920"/>
                  <a:gd name="T46" fmla="*/ 82 w 922"/>
                  <a:gd name="T47" fmla="*/ 724 h 920"/>
                  <a:gd name="T48" fmla="*/ 40 w 922"/>
                  <a:gd name="T49" fmla="*/ 648 h 920"/>
                  <a:gd name="T50" fmla="*/ 10 w 922"/>
                  <a:gd name="T51" fmla="*/ 564 h 920"/>
                  <a:gd name="T52" fmla="*/ 0 w 922"/>
                  <a:gd name="T53" fmla="*/ 476 h 920"/>
                  <a:gd name="T54" fmla="*/ 6 w 922"/>
                  <a:gd name="T55" fmla="*/ 384 h 920"/>
                  <a:gd name="T56" fmla="*/ 16 w 922"/>
                  <a:gd name="T57" fmla="*/ 338 h 920"/>
                  <a:gd name="T58" fmla="*/ 22 w 922"/>
                  <a:gd name="T59" fmla="*/ 316 h 920"/>
                  <a:gd name="T60" fmla="*/ 50 w 922"/>
                  <a:gd name="T61" fmla="*/ 252 h 920"/>
                  <a:gd name="T62" fmla="*/ 98 w 922"/>
                  <a:gd name="T63" fmla="*/ 176 h 920"/>
                  <a:gd name="T64" fmla="*/ 160 w 922"/>
                  <a:gd name="T65" fmla="*/ 112 h 920"/>
                  <a:gd name="T66" fmla="*/ 234 w 922"/>
                  <a:gd name="T67" fmla="*/ 60 h 920"/>
                  <a:gd name="T68" fmla="*/ 314 w 922"/>
                  <a:gd name="T69" fmla="*/ 24 h 920"/>
                  <a:gd name="T70" fmla="*/ 400 w 922"/>
                  <a:gd name="T71" fmla="*/ 4 h 920"/>
                  <a:gd name="T72" fmla="*/ 492 w 922"/>
                  <a:gd name="T73" fmla="*/ 2 h 920"/>
                  <a:gd name="T74" fmla="*/ 560 w 922"/>
                  <a:gd name="T75" fmla="*/ 12 h 920"/>
                  <a:gd name="T76" fmla="*/ 584 w 922"/>
                  <a:gd name="T77" fmla="*/ 18 h 9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922" h="920">
                    <a:moveTo>
                      <a:pt x="584" y="18"/>
                    </a:moveTo>
                    <a:lnTo>
                      <a:pt x="584" y="18"/>
                    </a:lnTo>
                    <a:lnTo>
                      <a:pt x="606" y="24"/>
                    </a:lnTo>
                    <a:lnTo>
                      <a:pt x="628" y="32"/>
                    </a:lnTo>
                    <a:lnTo>
                      <a:pt x="670" y="52"/>
                    </a:lnTo>
                    <a:lnTo>
                      <a:pt x="710" y="74"/>
                    </a:lnTo>
                    <a:lnTo>
                      <a:pt x="748" y="100"/>
                    </a:lnTo>
                    <a:lnTo>
                      <a:pt x="780" y="130"/>
                    </a:lnTo>
                    <a:lnTo>
                      <a:pt x="812" y="162"/>
                    </a:lnTo>
                    <a:lnTo>
                      <a:pt x="838" y="196"/>
                    </a:lnTo>
                    <a:lnTo>
                      <a:pt x="862" y="234"/>
                    </a:lnTo>
                    <a:lnTo>
                      <a:pt x="882" y="274"/>
                    </a:lnTo>
                    <a:lnTo>
                      <a:pt x="898" y="314"/>
                    </a:lnTo>
                    <a:lnTo>
                      <a:pt x="910" y="358"/>
                    </a:lnTo>
                    <a:lnTo>
                      <a:pt x="918" y="402"/>
                    </a:lnTo>
                    <a:lnTo>
                      <a:pt x="922" y="446"/>
                    </a:lnTo>
                    <a:lnTo>
                      <a:pt x="922" y="492"/>
                    </a:lnTo>
                    <a:lnTo>
                      <a:pt x="916" y="538"/>
                    </a:lnTo>
                    <a:lnTo>
                      <a:pt x="912" y="560"/>
                    </a:lnTo>
                    <a:lnTo>
                      <a:pt x="906" y="584"/>
                    </a:lnTo>
                    <a:lnTo>
                      <a:pt x="906" y="584"/>
                    </a:lnTo>
                    <a:lnTo>
                      <a:pt x="898" y="606"/>
                    </a:lnTo>
                    <a:lnTo>
                      <a:pt x="890" y="628"/>
                    </a:lnTo>
                    <a:lnTo>
                      <a:pt x="872" y="670"/>
                    </a:lnTo>
                    <a:lnTo>
                      <a:pt x="848" y="710"/>
                    </a:lnTo>
                    <a:lnTo>
                      <a:pt x="822" y="746"/>
                    </a:lnTo>
                    <a:lnTo>
                      <a:pt x="792" y="780"/>
                    </a:lnTo>
                    <a:lnTo>
                      <a:pt x="760" y="810"/>
                    </a:lnTo>
                    <a:lnTo>
                      <a:pt x="726" y="838"/>
                    </a:lnTo>
                    <a:lnTo>
                      <a:pt x="688" y="862"/>
                    </a:lnTo>
                    <a:lnTo>
                      <a:pt x="648" y="882"/>
                    </a:lnTo>
                    <a:lnTo>
                      <a:pt x="608" y="898"/>
                    </a:lnTo>
                    <a:lnTo>
                      <a:pt x="564" y="910"/>
                    </a:lnTo>
                    <a:lnTo>
                      <a:pt x="520" y="918"/>
                    </a:lnTo>
                    <a:lnTo>
                      <a:pt x="476" y="920"/>
                    </a:lnTo>
                    <a:lnTo>
                      <a:pt x="430" y="920"/>
                    </a:lnTo>
                    <a:lnTo>
                      <a:pt x="384" y="914"/>
                    </a:lnTo>
                    <a:lnTo>
                      <a:pt x="360" y="910"/>
                    </a:lnTo>
                    <a:lnTo>
                      <a:pt x="338" y="904"/>
                    </a:lnTo>
                    <a:lnTo>
                      <a:pt x="338" y="904"/>
                    </a:lnTo>
                    <a:lnTo>
                      <a:pt x="314" y="898"/>
                    </a:lnTo>
                    <a:lnTo>
                      <a:pt x="292" y="890"/>
                    </a:lnTo>
                    <a:lnTo>
                      <a:pt x="250" y="870"/>
                    </a:lnTo>
                    <a:lnTo>
                      <a:pt x="210" y="848"/>
                    </a:lnTo>
                    <a:lnTo>
                      <a:pt x="174" y="822"/>
                    </a:lnTo>
                    <a:lnTo>
                      <a:pt x="140" y="792"/>
                    </a:lnTo>
                    <a:lnTo>
                      <a:pt x="110" y="760"/>
                    </a:lnTo>
                    <a:lnTo>
                      <a:pt x="82" y="724"/>
                    </a:lnTo>
                    <a:lnTo>
                      <a:pt x="60" y="688"/>
                    </a:lnTo>
                    <a:lnTo>
                      <a:pt x="40" y="648"/>
                    </a:lnTo>
                    <a:lnTo>
                      <a:pt x="24" y="606"/>
                    </a:lnTo>
                    <a:lnTo>
                      <a:pt x="10" y="564"/>
                    </a:lnTo>
                    <a:lnTo>
                      <a:pt x="2" y="520"/>
                    </a:lnTo>
                    <a:lnTo>
                      <a:pt x="0" y="476"/>
                    </a:lnTo>
                    <a:lnTo>
                      <a:pt x="0" y="430"/>
                    </a:lnTo>
                    <a:lnTo>
                      <a:pt x="6" y="384"/>
                    </a:lnTo>
                    <a:lnTo>
                      <a:pt x="10" y="362"/>
                    </a:lnTo>
                    <a:lnTo>
                      <a:pt x="16" y="338"/>
                    </a:lnTo>
                    <a:lnTo>
                      <a:pt x="16" y="338"/>
                    </a:lnTo>
                    <a:lnTo>
                      <a:pt x="22" y="316"/>
                    </a:lnTo>
                    <a:lnTo>
                      <a:pt x="30" y="294"/>
                    </a:lnTo>
                    <a:lnTo>
                      <a:pt x="50" y="252"/>
                    </a:lnTo>
                    <a:lnTo>
                      <a:pt x="72" y="212"/>
                    </a:lnTo>
                    <a:lnTo>
                      <a:pt x="98" y="176"/>
                    </a:lnTo>
                    <a:lnTo>
                      <a:pt x="128" y="142"/>
                    </a:lnTo>
                    <a:lnTo>
                      <a:pt x="160" y="112"/>
                    </a:lnTo>
                    <a:lnTo>
                      <a:pt x="196" y="84"/>
                    </a:lnTo>
                    <a:lnTo>
                      <a:pt x="234" y="60"/>
                    </a:lnTo>
                    <a:lnTo>
                      <a:pt x="272" y="40"/>
                    </a:lnTo>
                    <a:lnTo>
                      <a:pt x="314" y="24"/>
                    </a:lnTo>
                    <a:lnTo>
                      <a:pt x="356" y="12"/>
                    </a:lnTo>
                    <a:lnTo>
                      <a:pt x="400" y="4"/>
                    </a:lnTo>
                    <a:lnTo>
                      <a:pt x="446" y="0"/>
                    </a:lnTo>
                    <a:lnTo>
                      <a:pt x="492" y="2"/>
                    </a:lnTo>
                    <a:lnTo>
                      <a:pt x="538" y="8"/>
                    </a:lnTo>
                    <a:lnTo>
                      <a:pt x="560" y="12"/>
                    </a:lnTo>
                    <a:lnTo>
                      <a:pt x="584" y="18"/>
                    </a:lnTo>
                    <a:lnTo>
                      <a:pt x="584" y="18"/>
                    </a:lnTo>
                    <a:close/>
                  </a:path>
                </a:pathLst>
              </a:custGeom>
              <a:solidFill>
                <a:srgbClr val="E9AB2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7" name="Freeform 63"/>
              <p:cNvSpPr/>
              <p:nvPr>
                <p:custDataLst>
                  <p:tags r:id="rId45"/>
                </p:custDataLst>
              </p:nvPr>
            </p:nvSpPr>
            <p:spPr bwMode="auto">
              <a:xfrm>
                <a:off x="7240588" y="2563639"/>
                <a:ext cx="1441450" cy="1393825"/>
              </a:xfrm>
              <a:custGeom>
                <a:avLst/>
                <a:gdLst>
                  <a:gd name="T0" fmla="*/ 888 w 908"/>
                  <a:gd name="T1" fmla="*/ 282 h 878"/>
                  <a:gd name="T2" fmla="*/ 902 w 908"/>
                  <a:gd name="T3" fmla="*/ 344 h 878"/>
                  <a:gd name="T4" fmla="*/ 908 w 908"/>
                  <a:gd name="T5" fmla="*/ 410 h 878"/>
                  <a:gd name="T6" fmla="*/ 904 w 908"/>
                  <a:gd name="T7" fmla="*/ 476 h 878"/>
                  <a:gd name="T8" fmla="*/ 892 w 908"/>
                  <a:gd name="T9" fmla="*/ 542 h 878"/>
                  <a:gd name="T10" fmla="*/ 884 w 908"/>
                  <a:gd name="T11" fmla="*/ 564 h 878"/>
                  <a:gd name="T12" fmla="*/ 858 w 908"/>
                  <a:gd name="T13" fmla="*/ 628 h 878"/>
                  <a:gd name="T14" fmla="*/ 808 w 908"/>
                  <a:gd name="T15" fmla="*/ 704 h 878"/>
                  <a:gd name="T16" fmla="*/ 746 w 908"/>
                  <a:gd name="T17" fmla="*/ 768 h 878"/>
                  <a:gd name="T18" fmla="*/ 674 w 908"/>
                  <a:gd name="T19" fmla="*/ 820 h 878"/>
                  <a:gd name="T20" fmla="*/ 594 w 908"/>
                  <a:gd name="T21" fmla="*/ 856 h 878"/>
                  <a:gd name="T22" fmla="*/ 506 w 908"/>
                  <a:gd name="T23" fmla="*/ 876 h 878"/>
                  <a:gd name="T24" fmla="*/ 416 w 908"/>
                  <a:gd name="T25" fmla="*/ 878 h 878"/>
                  <a:gd name="T26" fmla="*/ 346 w 908"/>
                  <a:gd name="T27" fmla="*/ 868 h 878"/>
                  <a:gd name="T28" fmla="*/ 324 w 908"/>
                  <a:gd name="T29" fmla="*/ 862 h 878"/>
                  <a:gd name="T30" fmla="*/ 272 w 908"/>
                  <a:gd name="T31" fmla="*/ 844 h 878"/>
                  <a:gd name="T32" fmla="*/ 224 w 908"/>
                  <a:gd name="T33" fmla="*/ 822 h 878"/>
                  <a:gd name="T34" fmla="*/ 180 w 908"/>
                  <a:gd name="T35" fmla="*/ 794 h 878"/>
                  <a:gd name="T36" fmla="*/ 138 w 908"/>
                  <a:gd name="T37" fmla="*/ 762 h 878"/>
                  <a:gd name="T38" fmla="*/ 102 w 908"/>
                  <a:gd name="T39" fmla="*/ 726 h 878"/>
                  <a:gd name="T40" fmla="*/ 70 w 908"/>
                  <a:gd name="T41" fmla="*/ 686 h 878"/>
                  <a:gd name="T42" fmla="*/ 44 w 908"/>
                  <a:gd name="T43" fmla="*/ 642 h 878"/>
                  <a:gd name="T44" fmla="*/ 22 w 908"/>
                  <a:gd name="T45" fmla="*/ 596 h 878"/>
                  <a:gd name="T46" fmla="*/ 12 w 908"/>
                  <a:gd name="T47" fmla="*/ 566 h 878"/>
                  <a:gd name="T48" fmla="*/ 2 w 908"/>
                  <a:gd name="T49" fmla="*/ 502 h 878"/>
                  <a:gd name="T50" fmla="*/ 0 w 908"/>
                  <a:gd name="T51" fmla="*/ 436 h 878"/>
                  <a:gd name="T52" fmla="*/ 8 w 908"/>
                  <a:gd name="T53" fmla="*/ 370 h 878"/>
                  <a:gd name="T54" fmla="*/ 16 w 908"/>
                  <a:gd name="T55" fmla="*/ 336 h 878"/>
                  <a:gd name="T56" fmla="*/ 32 w 908"/>
                  <a:gd name="T57" fmla="*/ 292 h 878"/>
                  <a:gd name="T58" fmla="*/ 74 w 908"/>
                  <a:gd name="T59" fmla="*/ 210 h 878"/>
                  <a:gd name="T60" fmla="*/ 130 w 908"/>
                  <a:gd name="T61" fmla="*/ 140 h 878"/>
                  <a:gd name="T62" fmla="*/ 196 w 908"/>
                  <a:gd name="T63" fmla="*/ 82 h 878"/>
                  <a:gd name="T64" fmla="*/ 274 w 908"/>
                  <a:gd name="T65" fmla="*/ 40 h 878"/>
                  <a:gd name="T66" fmla="*/ 358 w 908"/>
                  <a:gd name="T67" fmla="*/ 12 h 878"/>
                  <a:gd name="T68" fmla="*/ 446 w 908"/>
                  <a:gd name="T69" fmla="*/ 0 h 878"/>
                  <a:gd name="T70" fmla="*/ 538 w 908"/>
                  <a:gd name="T71" fmla="*/ 6 h 878"/>
                  <a:gd name="T72" fmla="*/ 584 w 908"/>
                  <a:gd name="T73" fmla="*/ 16 h 878"/>
                  <a:gd name="T74" fmla="*/ 610 w 908"/>
                  <a:gd name="T75" fmla="*/ 24 h 878"/>
                  <a:gd name="T76" fmla="*/ 660 w 908"/>
                  <a:gd name="T77" fmla="*/ 44 h 878"/>
                  <a:gd name="T78" fmla="*/ 706 w 908"/>
                  <a:gd name="T79" fmla="*/ 70 h 878"/>
                  <a:gd name="T80" fmla="*/ 750 w 908"/>
                  <a:gd name="T81" fmla="*/ 100 h 878"/>
                  <a:gd name="T82" fmla="*/ 788 w 908"/>
                  <a:gd name="T83" fmla="*/ 134 h 878"/>
                  <a:gd name="T84" fmla="*/ 822 w 908"/>
                  <a:gd name="T85" fmla="*/ 172 h 878"/>
                  <a:gd name="T86" fmla="*/ 852 w 908"/>
                  <a:gd name="T87" fmla="*/ 214 h 878"/>
                  <a:gd name="T88" fmla="*/ 876 w 908"/>
                  <a:gd name="T89" fmla="*/ 258 h 878"/>
                  <a:gd name="T90" fmla="*/ 888 w 908"/>
                  <a:gd name="T91" fmla="*/ 282 h 8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908" h="878">
                    <a:moveTo>
                      <a:pt x="888" y="282"/>
                    </a:moveTo>
                    <a:lnTo>
                      <a:pt x="888" y="282"/>
                    </a:lnTo>
                    <a:lnTo>
                      <a:pt x="896" y="312"/>
                    </a:lnTo>
                    <a:lnTo>
                      <a:pt x="902" y="344"/>
                    </a:lnTo>
                    <a:lnTo>
                      <a:pt x="906" y="376"/>
                    </a:lnTo>
                    <a:lnTo>
                      <a:pt x="908" y="410"/>
                    </a:lnTo>
                    <a:lnTo>
                      <a:pt x="908" y="442"/>
                    </a:lnTo>
                    <a:lnTo>
                      <a:pt x="904" y="476"/>
                    </a:lnTo>
                    <a:lnTo>
                      <a:pt x="900" y="508"/>
                    </a:lnTo>
                    <a:lnTo>
                      <a:pt x="892" y="542"/>
                    </a:lnTo>
                    <a:lnTo>
                      <a:pt x="892" y="542"/>
                    </a:lnTo>
                    <a:lnTo>
                      <a:pt x="884" y="564"/>
                    </a:lnTo>
                    <a:lnTo>
                      <a:pt x="876" y="586"/>
                    </a:lnTo>
                    <a:lnTo>
                      <a:pt x="858" y="628"/>
                    </a:lnTo>
                    <a:lnTo>
                      <a:pt x="834" y="668"/>
                    </a:lnTo>
                    <a:lnTo>
                      <a:pt x="808" y="704"/>
                    </a:lnTo>
                    <a:lnTo>
                      <a:pt x="778" y="738"/>
                    </a:lnTo>
                    <a:lnTo>
                      <a:pt x="746" y="768"/>
                    </a:lnTo>
                    <a:lnTo>
                      <a:pt x="712" y="796"/>
                    </a:lnTo>
                    <a:lnTo>
                      <a:pt x="674" y="820"/>
                    </a:lnTo>
                    <a:lnTo>
                      <a:pt x="634" y="838"/>
                    </a:lnTo>
                    <a:lnTo>
                      <a:pt x="594" y="856"/>
                    </a:lnTo>
                    <a:lnTo>
                      <a:pt x="550" y="868"/>
                    </a:lnTo>
                    <a:lnTo>
                      <a:pt x="506" y="876"/>
                    </a:lnTo>
                    <a:lnTo>
                      <a:pt x="462" y="878"/>
                    </a:lnTo>
                    <a:lnTo>
                      <a:pt x="416" y="878"/>
                    </a:lnTo>
                    <a:lnTo>
                      <a:pt x="370" y="872"/>
                    </a:lnTo>
                    <a:lnTo>
                      <a:pt x="346" y="868"/>
                    </a:lnTo>
                    <a:lnTo>
                      <a:pt x="324" y="862"/>
                    </a:lnTo>
                    <a:lnTo>
                      <a:pt x="324" y="862"/>
                    </a:lnTo>
                    <a:lnTo>
                      <a:pt x="298" y="854"/>
                    </a:lnTo>
                    <a:lnTo>
                      <a:pt x="272" y="844"/>
                    </a:lnTo>
                    <a:lnTo>
                      <a:pt x="248" y="834"/>
                    </a:lnTo>
                    <a:lnTo>
                      <a:pt x="224" y="822"/>
                    </a:lnTo>
                    <a:lnTo>
                      <a:pt x="202" y="808"/>
                    </a:lnTo>
                    <a:lnTo>
                      <a:pt x="180" y="794"/>
                    </a:lnTo>
                    <a:lnTo>
                      <a:pt x="158" y="778"/>
                    </a:lnTo>
                    <a:lnTo>
                      <a:pt x="138" y="762"/>
                    </a:lnTo>
                    <a:lnTo>
                      <a:pt x="120" y="744"/>
                    </a:lnTo>
                    <a:lnTo>
                      <a:pt x="102" y="726"/>
                    </a:lnTo>
                    <a:lnTo>
                      <a:pt x="86" y="706"/>
                    </a:lnTo>
                    <a:lnTo>
                      <a:pt x="70" y="686"/>
                    </a:lnTo>
                    <a:lnTo>
                      <a:pt x="56" y="664"/>
                    </a:lnTo>
                    <a:lnTo>
                      <a:pt x="44" y="642"/>
                    </a:lnTo>
                    <a:lnTo>
                      <a:pt x="32" y="620"/>
                    </a:lnTo>
                    <a:lnTo>
                      <a:pt x="22" y="596"/>
                    </a:lnTo>
                    <a:lnTo>
                      <a:pt x="22" y="596"/>
                    </a:lnTo>
                    <a:lnTo>
                      <a:pt x="12" y="566"/>
                    </a:lnTo>
                    <a:lnTo>
                      <a:pt x="6" y="534"/>
                    </a:lnTo>
                    <a:lnTo>
                      <a:pt x="2" y="502"/>
                    </a:lnTo>
                    <a:lnTo>
                      <a:pt x="0" y="470"/>
                    </a:lnTo>
                    <a:lnTo>
                      <a:pt x="0" y="436"/>
                    </a:lnTo>
                    <a:lnTo>
                      <a:pt x="4" y="404"/>
                    </a:lnTo>
                    <a:lnTo>
                      <a:pt x="8" y="370"/>
                    </a:lnTo>
                    <a:lnTo>
                      <a:pt x="16" y="336"/>
                    </a:lnTo>
                    <a:lnTo>
                      <a:pt x="16" y="336"/>
                    </a:lnTo>
                    <a:lnTo>
                      <a:pt x="24" y="314"/>
                    </a:lnTo>
                    <a:lnTo>
                      <a:pt x="32" y="292"/>
                    </a:lnTo>
                    <a:lnTo>
                      <a:pt x="50" y="250"/>
                    </a:lnTo>
                    <a:lnTo>
                      <a:pt x="74" y="210"/>
                    </a:lnTo>
                    <a:lnTo>
                      <a:pt x="100" y="174"/>
                    </a:lnTo>
                    <a:lnTo>
                      <a:pt x="130" y="140"/>
                    </a:lnTo>
                    <a:lnTo>
                      <a:pt x="162" y="110"/>
                    </a:lnTo>
                    <a:lnTo>
                      <a:pt x="196" y="82"/>
                    </a:lnTo>
                    <a:lnTo>
                      <a:pt x="234" y="60"/>
                    </a:lnTo>
                    <a:lnTo>
                      <a:pt x="274" y="40"/>
                    </a:lnTo>
                    <a:lnTo>
                      <a:pt x="316" y="24"/>
                    </a:lnTo>
                    <a:lnTo>
                      <a:pt x="358" y="12"/>
                    </a:lnTo>
                    <a:lnTo>
                      <a:pt x="402" y="4"/>
                    </a:lnTo>
                    <a:lnTo>
                      <a:pt x="446" y="0"/>
                    </a:lnTo>
                    <a:lnTo>
                      <a:pt x="492" y="0"/>
                    </a:lnTo>
                    <a:lnTo>
                      <a:pt x="538" y="6"/>
                    </a:lnTo>
                    <a:lnTo>
                      <a:pt x="562" y="10"/>
                    </a:lnTo>
                    <a:lnTo>
                      <a:pt x="584" y="16"/>
                    </a:lnTo>
                    <a:lnTo>
                      <a:pt x="584" y="16"/>
                    </a:lnTo>
                    <a:lnTo>
                      <a:pt x="610" y="24"/>
                    </a:lnTo>
                    <a:lnTo>
                      <a:pt x="636" y="34"/>
                    </a:lnTo>
                    <a:lnTo>
                      <a:pt x="660" y="44"/>
                    </a:lnTo>
                    <a:lnTo>
                      <a:pt x="684" y="56"/>
                    </a:lnTo>
                    <a:lnTo>
                      <a:pt x="706" y="70"/>
                    </a:lnTo>
                    <a:lnTo>
                      <a:pt x="728" y="84"/>
                    </a:lnTo>
                    <a:lnTo>
                      <a:pt x="750" y="100"/>
                    </a:lnTo>
                    <a:lnTo>
                      <a:pt x="770" y="116"/>
                    </a:lnTo>
                    <a:lnTo>
                      <a:pt x="788" y="134"/>
                    </a:lnTo>
                    <a:lnTo>
                      <a:pt x="806" y="154"/>
                    </a:lnTo>
                    <a:lnTo>
                      <a:pt x="822" y="172"/>
                    </a:lnTo>
                    <a:lnTo>
                      <a:pt x="838" y="192"/>
                    </a:lnTo>
                    <a:lnTo>
                      <a:pt x="852" y="214"/>
                    </a:lnTo>
                    <a:lnTo>
                      <a:pt x="864" y="236"/>
                    </a:lnTo>
                    <a:lnTo>
                      <a:pt x="876" y="258"/>
                    </a:lnTo>
                    <a:lnTo>
                      <a:pt x="888" y="282"/>
                    </a:lnTo>
                    <a:lnTo>
                      <a:pt x="888" y="282"/>
                    </a:lnTo>
                    <a:close/>
                  </a:path>
                </a:pathLst>
              </a:custGeom>
              <a:solidFill>
                <a:srgbClr val="FAD03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8" name="Freeform 64"/>
              <p:cNvSpPr/>
              <p:nvPr>
                <p:custDataLst>
                  <p:tags r:id="rId46"/>
                </p:custDataLst>
              </p:nvPr>
            </p:nvSpPr>
            <p:spPr bwMode="auto">
              <a:xfrm>
                <a:off x="7354888" y="2563639"/>
                <a:ext cx="596900" cy="336550"/>
              </a:xfrm>
              <a:custGeom>
                <a:avLst/>
                <a:gdLst>
                  <a:gd name="T0" fmla="*/ 0 w 376"/>
                  <a:gd name="T1" fmla="*/ 212 h 212"/>
                  <a:gd name="T2" fmla="*/ 0 w 376"/>
                  <a:gd name="T3" fmla="*/ 212 h 212"/>
                  <a:gd name="T4" fmla="*/ 16 w 376"/>
                  <a:gd name="T5" fmla="*/ 188 h 212"/>
                  <a:gd name="T6" fmla="*/ 34 w 376"/>
                  <a:gd name="T7" fmla="*/ 166 h 212"/>
                  <a:gd name="T8" fmla="*/ 52 w 376"/>
                  <a:gd name="T9" fmla="*/ 146 h 212"/>
                  <a:gd name="T10" fmla="*/ 72 w 376"/>
                  <a:gd name="T11" fmla="*/ 126 h 212"/>
                  <a:gd name="T12" fmla="*/ 94 w 376"/>
                  <a:gd name="T13" fmla="*/ 106 h 212"/>
                  <a:gd name="T14" fmla="*/ 116 w 376"/>
                  <a:gd name="T15" fmla="*/ 90 h 212"/>
                  <a:gd name="T16" fmla="*/ 138 w 376"/>
                  <a:gd name="T17" fmla="*/ 74 h 212"/>
                  <a:gd name="T18" fmla="*/ 162 w 376"/>
                  <a:gd name="T19" fmla="*/ 60 h 212"/>
                  <a:gd name="T20" fmla="*/ 186 w 376"/>
                  <a:gd name="T21" fmla="*/ 46 h 212"/>
                  <a:gd name="T22" fmla="*/ 212 w 376"/>
                  <a:gd name="T23" fmla="*/ 34 h 212"/>
                  <a:gd name="T24" fmla="*/ 238 w 376"/>
                  <a:gd name="T25" fmla="*/ 26 h 212"/>
                  <a:gd name="T26" fmla="*/ 264 w 376"/>
                  <a:gd name="T27" fmla="*/ 16 h 212"/>
                  <a:gd name="T28" fmla="*/ 292 w 376"/>
                  <a:gd name="T29" fmla="*/ 10 h 212"/>
                  <a:gd name="T30" fmla="*/ 320 w 376"/>
                  <a:gd name="T31" fmla="*/ 4 h 212"/>
                  <a:gd name="T32" fmla="*/ 348 w 376"/>
                  <a:gd name="T33" fmla="*/ 2 h 212"/>
                  <a:gd name="T34" fmla="*/ 376 w 376"/>
                  <a:gd name="T35" fmla="*/ 0 h 212"/>
                  <a:gd name="T36" fmla="*/ 0 w 376"/>
                  <a:gd name="T37" fmla="*/ 212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76" h="212">
                    <a:moveTo>
                      <a:pt x="0" y="212"/>
                    </a:moveTo>
                    <a:lnTo>
                      <a:pt x="0" y="212"/>
                    </a:lnTo>
                    <a:lnTo>
                      <a:pt x="16" y="188"/>
                    </a:lnTo>
                    <a:lnTo>
                      <a:pt x="34" y="166"/>
                    </a:lnTo>
                    <a:lnTo>
                      <a:pt x="52" y="146"/>
                    </a:lnTo>
                    <a:lnTo>
                      <a:pt x="72" y="126"/>
                    </a:lnTo>
                    <a:lnTo>
                      <a:pt x="94" y="106"/>
                    </a:lnTo>
                    <a:lnTo>
                      <a:pt x="116" y="90"/>
                    </a:lnTo>
                    <a:lnTo>
                      <a:pt x="138" y="74"/>
                    </a:lnTo>
                    <a:lnTo>
                      <a:pt x="162" y="60"/>
                    </a:lnTo>
                    <a:lnTo>
                      <a:pt x="186" y="46"/>
                    </a:lnTo>
                    <a:lnTo>
                      <a:pt x="212" y="34"/>
                    </a:lnTo>
                    <a:lnTo>
                      <a:pt x="238" y="26"/>
                    </a:lnTo>
                    <a:lnTo>
                      <a:pt x="264" y="16"/>
                    </a:lnTo>
                    <a:lnTo>
                      <a:pt x="292" y="10"/>
                    </a:lnTo>
                    <a:lnTo>
                      <a:pt x="320" y="4"/>
                    </a:lnTo>
                    <a:lnTo>
                      <a:pt x="348" y="2"/>
                    </a:lnTo>
                    <a:lnTo>
                      <a:pt x="376" y="0"/>
                    </a:lnTo>
                    <a:lnTo>
                      <a:pt x="0" y="212"/>
                    </a:lnTo>
                    <a:close/>
                  </a:path>
                </a:pathLst>
              </a:custGeom>
              <a:solidFill>
                <a:srgbClr val="FDDE6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9" name="Freeform 65"/>
              <p:cNvSpPr/>
              <p:nvPr>
                <p:custDataLst>
                  <p:tags r:id="rId47"/>
                </p:custDataLst>
              </p:nvPr>
            </p:nvSpPr>
            <p:spPr bwMode="auto">
              <a:xfrm>
                <a:off x="7250113" y="2592214"/>
                <a:ext cx="996950" cy="587375"/>
              </a:xfrm>
              <a:custGeom>
                <a:avLst/>
                <a:gdLst>
                  <a:gd name="T0" fmla="*/ 0 w 628"/>
                  <a:gd name="T1" fmla="*/ 370 h 370"/>
                  <a:gd name="T2" fmla="*/ 0 w 628"/>
                  <a:gd name="T3" fmla="*/ 370 h 370"/>
                  <a:gd name="T4" fmla="*/ 4 w 628"/>
                  <a:gd name="T5" fmla="*/ 346 h 370"/>
                  <a:gd name="T6" fmla="*/ 10 w 628"/>
                  <a:gd name="T7" fmla="*/ 322 h 370"/>
                  <a:gd name="T8" fmla="*/ 582 w 628"/>
                  <a:gd name="T9" fmla="*/ 0 h 370"/>
                  <a:gd name="T10" fmla="*/ 582 w 628"/>
                  <a:gd name="T11" fmla="*/ 0 h 370"/>
                  <a:gd name="T12" fmla="*/ 604 w 628"/>
                  <a:gd name="T13" fmla="*/ 6 h 370"/>
                  <a:gd name="T14" fmla="*/ 628 w 628"/>
                  <a:gd name="T15" fmla="*/ 14 h 370"/>
                  <a:gd name="T16" fmla="*/ 0 w 628"/>
                  <a:gd name="T17" fmla="*/ 370 h 3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8" h="370">
                    <a:moveTo>
                      <a:pt x="0" y="370"/>
                    </a:moveTo>
                    <a:lnTo>
                      <a:pt x="0" y="370"/>
                    </a:lnTo>
                    <a:lnTo>
                      <a:pt x="4" y="346"/>
                    </a:lnTo>
                    <a:lnTo>
                      <a:pt x="10" y="322"/>
                    </a:lnTo>
                    <a:lnTo>
                      <a:pt x="582" y="0"/>
                    </a:lnTo>
                    <a:lnTo>
                      <a:pt x="582" y="0"/>
                    </a:lnTo>
                    <a:lnTo>
                      <a:pt x="604" y="6"/>
                    </a:lnTo>
                    <a:lnTo>
                      <a:pt x="628" y="14"/>
                    </a:lnTo>
                    <a:lnTo>
                      <a:pt x="0" y="370"/>
                    </a:lnTo>
                    <a:close/>
                  </a:path>
                </a:pathLst>
              </a:custGeom>
              <a:solidFill>
                <a:srgbClr val="FDDE6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0" name="Freeform 66"/>
              <p:cNvSpPr/>
              <p:nvPr>
                <p:custDataLst>
                  <p:tags r:id="rId48"/>
                </p:custDataLst>
              </p:nvPr>
            </p:nvSpPr>
            <p:spPr bwMode="auto">
              <a:xfrm>
                <a:off x="7415213" y="3027189"/>
                <a:ext cx="1254125" cy="742950"/>
              </a:xfrm>
              <a:custGeom>
                <a:avLst/>
                <a:gdLst>
                  <a:gd name="T0" fmla="*/ 780 w 790"/>
                  <a:gd name="T1" fmla="*/ 0 h 468"/>
                  <a:gd name="T2" fmla="*/ 780 w 790"/>
                  <a:gd name="T3" fmla="*/ 0 h 468"/>
                  <a:gd name="T4" fmla="*/ 790 w 790"/>
                  <a:gd name="T5" fmla="*/ 38 h 468"/>
                  <a:gd name="T6" fmla="*/ 26 w 790"/>
                  <a:gd name="T7" fmla="*/ 468 h 468"/>
                  <a:gd name="T8" fmla="*/ 26 w 790"/>
                  <a:gd name="T9" fmla="*/ 468 h 468"/>
                  <a:gd name="T10" fmla="*/ 0 w 790"/>
                  <a:gd name="T11" fmla="*/ 442 h 468"/>
                  <a:gd name="T12" fmla="*/ 780 w 790"/>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790" h="468">
                    <a:moveTo>
                      <a:pt x="780" y="0"/>
                    </a:moveTo>
                    <a:lnTo>
                      <a:pt x="780" y="0"/>
                    </a:lnTo>
                    <a:lnTo>
                      <a:pt x="790" y="38"/>
                    </a:lnTo>
                    <a:lnTo>
                      <a:pt x="26" y="468"/>
                    </a:lnTo>
                    <a:lnTo>
                      <a:pt x="26" y="468"/>
                    </a:lnTo>
                    <a:lnTo>
                      <a:pt x="0" y="442"/>
                    </a:lnTo>
                    <a:lnTo>
                      <a:pt x="780" y="0"/>
                    </a:lnTo>
                    <a:close/>
                  </a:path>
                </a:pathLst>
              </a:custGeom>
              <a:solidFill>
                <a:srgbClr val="FDDE6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1" name="Freeform 67"/>
              <p:cNvSpPr>
                <a:spLocks noEditPoints="1"/>
              </p:cNvSpPr>
              <p:nvPr>
                <p:custDataLst>
                  <p:tags r:id="rId49"/>
                </p:custDataLst>
              </p:nvPr>
            </p:nvSpPr>
            <p:spPr bwMode="auto">
              <a:xfrm>
                <a:off x="7094538" y="2376314"/>
                <a:ext cx="1708150" cy="1704975"/>
              </a:xfrm>
              <a:custGeom>
                <a:avLst/>
                <a:gdLst>
                  <a:gd name="T0" fmla="*/ 734 w 1076"/>
                  <a:gd name="T1" fmla="*/ 36 h 1074"/>
                  <a:gd name="T2" fmla="*/ 830 w 1076"/>
                  <a:gd name="T3" fmla="*/ 86 h 1074"/>
                  <a:gd name="T4" fmla="*/ 912 w 1076"/>
                  <a:gd name="T5" fmla="*/ 150 h 1074"/>
                  <a:gd name="T6" fmla="*/ 980 w 1076"/>
                  <a:gd name="T7" fmla="*/ 228 h 1074"/>
                  <a:gd name="T8" fmla="*/ 1030 w 1076"/>
                  <a:gd name="T9" fmla="*/ 318 h 1074"/>
                  <a:gd name="T10" fmla="*/ 1064 w 1076"/>
                  <a:gd name="T11" fmla="*/ 416 h 1074"/>
                  <a:gd name="T12" fmla="*/ 1076 w 1076"/>
                  <a:gd name="T13" fmla="*/ 520 h 1074"/>
                  <a:gd name="T14" fmla="*/ 1070 w 1076"/>
                  <a:gd name="T15" fmla="*/ 626 h 1074"/>
                  <a:gd name="T16" fmla="*/ 1050 w 1076"/>
                  <a:gd name="T17" fmla="*/ 706 h 1074"/>
                  <a:gd name="T18" fmla="*/ 1006 w 1076"/>
                  <a:gd name="T19" fmla="*/ 804 h 1074"/>
                  <a:gd name="T20" fmla="*/ 944 w 1076"/>
                  <a:gd name="T21" fmla="*/ 890 h 1074"/>
                  <a:gd name="T22" fmla="*/ 868 w 1076"/>
                  <a:gd name="T23" fmla="*/ 962 h 1074"/>
                  <a:gd name="T24" fmla="*/ 782 w 1076"/>
                  <a:gd name="T25" fmla="*/ 1016 h 1074"/>
                  <a:gd name="T26" fmla="*/ 684 w 1076"/>
                  <a:gd name="T27" fmla="*/ 1054 h 1074"/>
                  <a:gd name="T28" fmla="*/ 582 w 1076"/>
                  <a:gd name="T29" fmla="*/ 1072 h 1074"/>
                  <a:gd name="T30" fmla="*/ 476 w 1076"/>
                  <a:gd name="T31" fmla="*/ 1070 h 1074"/>
                  <a:gd name="T32" fmla="*/ 394 w 1076"/>
                  <a:gd name="T33" fmla="*/ 1054 h 1074"/>
                  <a:gd name="T34" fmla="*/ 294 w 1076"/>
                  <a:gd name="T35" fmla="*/ 1014 h 1074"/>
                  <a:gd name="T36" fmla="*/ 204 w 1076"/>
                  <a:gd name="T37" fmla="*/ 958 h 1074"/>
                  <a:gd name="T38" fmla="*/ 130 w 1076"/>
                  <a:gd name="T39" fmla="*/ 886 h 1074"/>
                  <a:gd name="T40" fmla="*/ 70 w 1076"/>
                  <a:gd name="T41" fmla="*/ 802 h 1074"/>
                  <a:gd name="T42" fmla="*/ 28 w 1076"/>
                  <a:gd name="T43" fmla="*/ 708 h 1074"/>
                  <a:gd name="T44" fmla="*/ 4 w 1076"/>
                  <a:gd name="T45" fmla="*/ 606 h 1074"/>
                  <a:gd name="T46" fmla="*/ 2 w 1076"/>
                  <a:gd name="T47" fmla="*/ 500 h 1074"/>
                  <a:gd name="T48" fmla="*/ 20 w 1076"/>
                  <a:gd name="T49" fmla="*/ 394 h 1074"/>
                  <a:gd name="T50" fmla="*/ 48 w 1076"/>
                  <a:gd name="T51" fmla="*/ 316 h 1074"/>
                  <a:gd name="T52" fmla="*/ 100 w 1076"/>
                  <a:gd name="T53" fmla="*/ 224 h 1074"/>
                  <a:gd name="T54" fmla="*/ 170 w 1076"/>
                  <a:gd name="T55" fmla="*/ 146 h 1074"/>
                  <a:gd name="T56" fmla="*/ 252 w 1076"/>
                  <a:gd name="T57" fmla="*/ 84 h 1074"/>
                  <a:gd name="T58" fmla="*/ 344 w 1076"/>
                  <a:gd name="T59" fmla="*/ 36 h 1074"/>
                  <a:gd name="T60" fmla="*/ 444 w 1076"/>
                  <a:gd name="T61" fmla="*/ 8 h 1074"/>
                  <a:gd name="T62" fmla="*/ 548 w 1076"/>
                  <a:gd name="T63" fmla="*/ 0 h 1074"/>
                  <a:gd name="T64" fmla="*/ 656 w 1076"/>
                  <a:gd name="T65" fmla="*/ 12 h 1074"/>
                  <a:gd name="T66" fmla="*/ 678 w 1076"/>
                  <a:gd name="T67" fmla="*/ 38 h 1074"/>
                  <a:gd name="T68" fmla="*/ 574 w 1076"/>
                  <a:gd name="T69" fmla="*/ 20 h 1074"/>
                  <a:gd name="T70" fmla="*/ 472 w 1076"/>
                  <a:gd name="T71" fmla="*/ 22 h 1074"/>
                  <a:gd name="T72" fmla="*/ 374 w 1076"/>
                  <a:gd name="T73" fmla="*/ 46 h 1074"/>
                  <a:gd name="T74" fmla="*/ 200 w 1076"/>
                  <a:gd name="T75" fmla="*/ 142 h 1074"/>
                  <a:gd name="T76" fmla="*/ 130 w 1076"/>
                  <a:gd name="T77" fmla="*/ 214 h 1074"/>
                  <a:gd name="T78" fmla="*/ 76 w 1076"/>
                  <a:gd name="T79" fmla="*/ 300 h 1074"/>
                  <a:gd name="T80" fmla="*/ 38 w 1076"/>
                  <a:gd name="T81" fmla="*/ 398 h 1074"/>
                  <a:gd name="T82" fmla="*/ 22 w 1076"/>
                  <a:gd name="T83" fmla="*/ 476 h 1074"/>
                  <a:gd name="T84" fmla="*/ 20 w 1076"/>
                  <a:gd name="T85" fmla="*/ 578 h 1074"/>
                  <a:gd name="T86" fmla="*/ 38 w 1076"/>
                  <a:gd name="T87" fmla="*/ 678 h 1074"/>
                  <a:gd name="T88" fmla="*/ 112 w 1076"/>
                  <a:gd name="T89" fmla="*/ 834 h 1074"/>
                  <a:gd name="T90" fmla="*/ 196 w 1076"/>
                  <a:gd name="T91" fmla="*/ 928 h 1074"/>
                  <a:gd name="T92" fmla="*/ 280 w 1076"/>
                  <a:gd name="T93" fmla="*/ 986 h 1074"/>
                  <a:gd name="T94" fmla="*/ 374 w 1076"/>
                  <a:gd name="T95" fmla="*/ 1028 h 1074"/>
                  <a:gd name="T96" fmla="*/ 452 w 1076"/>
                  <a:gd name="T97" fmla="*/ 1048 h 1074"/>
                  <a:gd name="T98" fmla="*/ 556 w 1076"/>
                  <a:gd name="T99" fmla="*/ 1056 h 1074"/>
                  <a:gd name="T100" fmla="*/ 656 w 1076"/>
                  <a:gd name="T101" fmla="*/ 1042 h 1074"/>
                  <a:gd name="T102" fmla="*/ 794 w 1076"/>
                  <a:gd name="T103" fmla="*/ 988 h 1074"/>
                  <a:gd name="T104" fmla="*/ 914 w 1076"/>
                  <a:gd name="T105" fmla="*/ 896 h 1074"/>
                  <a:gd name="T106" fmla="*/ 976 w 1076"/>
                  <a:gd name="T107" fmla="*/ 818 h 1074"/>
                  <a:gd name="T108" fmla="*/ 1022 w 1076"/>
                  <a:gd name="T109" fmla="*/ 726 h 1074"/>
                  <a:gd name="T110" fmla="*/ 1046 w 1076"/>
                  <a:gd name="T111" fmla="*/ 650 h 1074"/>
                  <a:gd name="T112" fmla="*/ 1058 w 1076"/>
                  <a:gd name="T113" fmla="*/ 546 h 1074"/>
                  <a:gd name="T114" fmla="*/ 1050 w 1076"/>
                  <a:gd name="T115" fmla="*/ 444 h 1074"/>
                  <a:gd name="T116" fmla="*/ 1014 w 1076"/>
                  <a:gd name="T117" fmla="*/ 326 h 1074"/>
                  <a:gd name="T118" fmla="*/ 918 w 1076"/>
                  <a:gd name="T119" fmla="*/ 182 h 1074"/>
                  <a:gd name="T120" fmla="*/ 842 w 1076"/>
                  <a:gd name="T121" fmla="*/ 116 h 1074"/>
                  <a:gd name="T122" fmla="*/ 752 w 1076"/>
                  <a:gd name="T123" fmla="*/ 64 h 1074"/>
                  <a:gd name="T124" fmla="*/ 678 w 1076"/>
                  <a:gd name="T125" fmla="*/ 38 h 10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76" h="1074">
                    <a:moveTo>
                      <a:pt x="682" y="20"/>
                    </a:moveTo>
                    <a:lnTo>
                      <a:pt x="682" y="20"/>
                    </a:lnTo>
                    <a:lnTo>
                      <a:pt x="708" y="28"/>
                    </a:lnTo>
                    <a:lnTo>
                      <a:pt x="734" y="36"/>
                    </a:lnTo>
                    <a:lnTo>
                      <a:pt x="760" y="48"/>
                    </a:lnTo>
                    <a:lnTo>
                      <a:pt x="784" y="58"/>
                    </a:lnTo>
                    <a:lnTo>
                      <a:pt x="808" y="72"/>
                    </a:lnTo>
                    <a:lnTo>
                      <a:pt x="830" y="86"/>
                    </a:lnTo>
                    <a:lnTo>
                      <a:pt x="852" y="100"/>
                    </a:lnTo>
                    <a:lnTo>
                      <a:pt x="872" y="116"/>
                    </a:lnTo>
                    <a:lnTo>
                      <a:pt x="892" y="132"/>
                    </a:lnTo>
                    <a:lnTo>
                      <a:pt x="912" y="150"/>
                    </a:lnTo>
                    <a:lnTo>
                      <a:pt x="930" y="168"/>
                    </a:lnTo>
                    <a:lnTo>
                      <a:pt x="948" y="188"/>
                    </a:lnTo>
                    <a:lnTo>
                      <a:pt x="964" y="208"/>
                    </a:lnTo>
                    <a:lnTo>
                      <a:pt x="980" y="228"/>
                    </a:lnTo>
                    <a:lnTo>
                      <a:pt x="994" y="250"/>
                    </a:lnTo>
                    <a:lnTo>
                      <a:pt x="1006" y="272"/>
                    </a:lnTo>
                    <a:lnTo>
                      <a:pt x="1020" y="296"/>
                    </a:lnTo>
                    <a:lnTo>
                      <a:pt x="1030" y="318"/>
                    </a:lnTo>
                    <a:lnTo>
                      <a:pt x="1040" y="342"/>
                    </a:lnTo>
                    <a:lnTo>
                      <a:pt x="1050" y="366"/>
                    </a:lnTo>
                    <a:lnTo>
                      <a:pt x="1056" y="392"/>
                    </a:lnTo>
                    <a:lnTo>
                      <a:pt x="1064" y="416"/>
                    </a:lnTo>
                    <a:lnTo>
                      <a:pt x="1068" y="442"/>
                    </a:lnTo>
                    <a:lnTo>
                      <a:pt x="1072" y="468"/>
                    </a:lnTo>
                    <a:lnTo>
                      <a:pt x="1076" y="494"/>
                    </a:lnTo>
                    <a:lnTo>
                      <a:pt x="1076" y="520"/>
                    </a:lnTo>
                    <a:lnTo>
                      <a:pt x="1076" y="546"/>
                    </a:lnTo>
                    <a:lnTo>
                      <a:pt x="1076" y="572"/>
                    </a:lnTo>
                    <a:lnTo>
                      <a:pt x="1074" y="600"/>
                    </a:lnTo>
                    <a:lnTo>
                      <a:pt x="1070" y="626"/>
                    </a:lnTo>
                    <a:lnTo>
                      <a:pt x="1064" y="654"/>
                    </a:lnTo>
                    <a:lnTo>
                      <a:pt x="1058" y="680"/>
                    </a:lnTo>
                    <a:lnTo>
                      <a:pt x="1058" y="680"/>
                    </a:lnTo>
                    <a:lnTo>
                      <a:pt x="1050" y="706"/>
                    </a:lnTo>
                    <a:lnTo>
                      <a:pt x="1040" y="732"/>
                    </a:lnTo>
                    <a:lnTo>
                      <a:pt x="1030" y="758"/>
                    </a:lnTo>
                    <a:lnTo>
                      <a:pt x="1018" y="782"/>
                    </a:lnTo>
                    <a:lnTo>
                      <a:pt x="1006" y="804"/>
                    </a:lnTo>
                    <a:lnTo>
                      <a:pt x="992" y="828"/>
                    </a:lnTo>
                    <a:lnTo>
                      <a:pt x="976" y="850"/>
                    </a:lnTo>
                    <a:lnTo>
                      <a:pt x="960" y="870"/>
                    </a:lnTo>
                    <a:lnTo>
                      <a:pt x="944" y="890"/>
                    </a:lnTo>
                    <a:lnTo>
                      <a:pt x="926" y="910"/>
                    </a:lnTo>
                    <a:lnTo>
                      <a:pt x="908" y="928"/>
                    </a:lnTo>
                    <a:lnTo>
                      <a:pt x="888" y="944"/>
                    </a:lnTo>
                    <a:lnTo>
                      <a:pt x="868" y="962"/>
                    </a:lnTo>
                    <a:lnTo>
                      <a:pt x="848" y="976"/>
                    </a:lnTo>
                    <a:lnTo>
                      <a:pt x="826" y="990"/>
                    </a:lnTo>
                    <a:lnTo>
                      <a:pt x="804" y="1004"/>
                    </a:lnTo>
                    <a:lnTo>
                      <a:pt x="782" y="1016"/>
                    </a:lnTo>
                    <a:lnTo>
                      <a:pt x="758" y="1028"/>
                    </a:lnTo>
                    <a:lnTo>
                      <a:pt x="734" y="1036"/>
                    </a:lnTo>
                    <a:lnTo>
                      <a:pt x="710" y="1046"/>
                    </a:lnTo>
                    <a:lnTo>
                      <a:pt x="684" y="1054"/>
                    </a:lnTo>
                    <a:lnTo>
                      <a:pt x="660" y="1060"/>
                    </a:lnTo>
                    <a:lnTo>
                      <a:pt x="634" y="1066"/>
                    </a:lnTo>
                    <a:lnTo>
                      <a:pt x="608" y="1070"/>
                    </a:lnTo>
                    <a:lnTo>
                      <a:pt x="582" y="1072"/>
                    </a:lnTo>
                    <a:lnTo>
                      <a:pt x="556" y="1074"/>
                    </a:lnTo>
                    <a:lnTo>
                      <a:pt x="530" y="1074"/>
                    </a:lnTo>
                    <a:lnTo>
                      <a:pt x="502" y="1072"/>
                    </a:lnTo>
                    <a:lnTo>
                      <a:pt x="476" y="1070"/>
                    </a:lnTo>
                    <a:lnTo>
                      <a:pt x="448" y="1066"/>
                    </a:lnTo>
                    <a:lnTo>
                      <a:pt x="422" y="1060"/>
                    </a:lnTo>
                    <a:lnTo>
                      <a:pt x="394" y="1054"/>
                    </a:lnTo>
                    <a:lnTo>
                      <a:pt x="394" y="1054"/>
                    </a:lnTo>
                    <a:lnTo>
                      <a:pt x="368" y="1046"/>
                    </a:lnTo>
                    <a:lnTo>
                      <a:pt x="342" y="1036"/>
                    </a:lnTo>
                    <a:lnTo>
                      <a:pt x="318" y="1026"/>
                    </a:lnTo>
                    <a:lnTo>
                      <a:pt x="294" y="1014"/>
                    </a:lnTo>
                    <a:lnTo>
                      <a:pt x="270" y="1002"/>
                    </a:lnTo>
                    <a:lnTo>
                      <a:pt x="248" y="988"/>
                    </a:lnTo>
                    <a:lnTo>
                      <a:pt x="226" y="974"/>
                    </a:lnTo>
                    <a:lnTo>
                      <a:pt x="204" y="958"/>
                    </a:lnTo>
                    <a:lnTo>
                      <a:pt x="184" y="942"/>
                    </a:lnTo>
                    <a:lnTo>
                      <a:pt x="166" y="924"/>
                    </a:lnTo>
                    <a:lnTo>
                      <a:pt x="146" y="904"/>
                    </a:lnTo>
                    <a:lnTo>
                      <a:pt x="130" y="886"/>
                    </a:lnTo>
                    <a:lnTo>
                      <a:pt x="114" y="866"/>
                    </a:lnTo>
                    <a:lnTo>
                      <a:pt x="98" y="844"/>
                    </a:lnTo>
                    <a:lnTo>
                      <a:pt x="84" y="824"/>
                    </a:lnTo>
                    <a:lnTo>
                      <a:pt x="70" y="802"/>
                    </a:lnTo>
                    <a:lnTo>
                      <a:pt x="58" y="778"/>
                    </a:lnTo>
                    <a:lnTo>
                      <a:pt x="46" y="756"/>
                    </a:lnTo>
                    <a:lnTo>
                      <a:pt x="36" y="732"/>
                    </a:lnTo>
                    <a:lnTo>
                      <a:pt x="28" y="708"/>
                    </a:lnTo>
                    <a:lnTo>
                      <a:pt x="20" y="682"/>
                    </a:lnTo>
                    <a:lnTo>
                      <a:pt x="14" y="658"/>
                    </a:lnTo>
                    <a:lnTo>
                      <a:pt x="8" y="632"/>
                    </a:lnTo>
                    <a:lnTo>
                      <a:pt x="4" y="606"/>
                    </a:lnTo>
                    <a:lnTo>
                      <a:pt x="2" y="580"/>
                    </a:lnTo>
                    <a:lnTo>
                      <a:pt x="0" y="554"/>
                    </a:lnTo>
                    <a:lnTo>
                      <a:pt x="0" y="528"/>
                    </a:lnTo>
                    <a:lnTo>
                      <a:pt x="2" y="500"/>
                    </a:lnTo>
                    <a:lnTo>
                      <a:pt x="4" y="474"/>
                    </a:lnTo>
                    <a:lnTo>
                      <a:pt x="8" y="448"/>
                    </a:lnTo>
                    <a:lnTo>
                      <a:pt x="14" y="420"/>
                    </a:lnTo>
                    <a:lnTo>
                      <a:pt x="20" y="394"/>
                    </a:lnTo>
                    <a:lnTo>
                      <a:pt x="20" y="394"/>
                    </a:lnTo>
                    <a:lnTo>
                      <a:pt x="28" y="368"/>
                    </a:lnTo>
                    <a:lnTo>
                      <a:pt x="38" y="342"/>
                    </a:lnTo>
                    <a:lnTo>
                      <a:pt x="48" y="316"/>
                    </a:lnTo>
                    <a:lnTo>
                      <a:pt x="60" y="292"/>
                    </a:lnTo>
                    <a:lnTo>
                      <a:pt x="72" y="268"/>
                    </a:lnTo>
                    <a:lnTo>
                      <a:pt x="86" y="246"/>
                    </a:lnTo>
                    <a:lnTo>
                      <a:pt x="100" y="224"/>
                    </a:lnTo>
                    <a:lnTo>
                      <a:pt x="116" y="204"/>
                    </a:lnTo>
                    <a:lnTo>
                      <a:pt x="134" y="184"/>
                    </a:lnTo>
                    <a:lnTo>
                      <a:pt x="150" y="164"/>
                    </a:lnTo>
                    <a:lnTo>
                      <a:pt x="170" y="146"/>
                    </a:lnTo>
                    <a:lnTo>
                      <a:pt x="188" y="128"/>
                    </a:lnTo>
                    <a:lnTo>
                      <a:pt x="208" y="112"/>
                    </a:lnTo>
                    <a:lnTo>
                      <a:pt x="230" y="98"/>
                    </a:lnTo>
                    <a:lnTo>
                      <a:pt x="252" y="84"/>
                    </a:lnTo>
                    <a:lnTo>
                      <a:pt x="274" y="70"/>
                    </a:lnTo>
                    <a:lnTo>
                      <a:pt x="296" y="58"/>
                    </a:lnTo>
                    <a:lnTo>
                      <a:pt x="320" y="46"/>
                    </a:lnTo>
                    <a:lnTo>
                      <a:pt x="344" y="36"/>
                    </a:lnTo>
                    <a:lnTo>
                      <a:pt x="368" y="28"/>
                    </a:lnTo>
                    <a:lnTo>
                      <a:pt x="392" y="20"/>
                    </a:lnTo>
                    <a:lnTo>
                      <a:pt x="418" y="14"/>
                    </a:lnTo>
                    <a:lnTo>
                      <a:pt x="444" y="8"/>
                    </a:lnTo>
                    <a:lnTo>
                      <a:pt x="468" y="4"/>
                    </a:lnTo>
                    <a:lnTo>
                      <a:pt x="496" y="2"/>
                    </a:lnTo>
                    <a:lnTo>
                      <a:pt x="522" y="0"/>
                    </a:lnTo>
                    <a:lnTo>
                      <a:pt x="548" y="0"/>
                    </a:lnTo>
                    <a:lnTo>
                      <a:pt x="574" y="2"/>
                    </a:lnTo>
                    <a:lnTo>
                      <a:pt x="602" y="4"/>
                    </a:lnTo>
                    <a:lnTo>
                      <a:pt x="628" y="8"/>
                    </a:lnTo>
                    <a:lnTo>
                      <a:pt x="656" y="12"/>
                    </a:lnTo>
                    <a:lnTo>
                      <a:pt x="682" y="20"/>
                    </a:lnTo>
                    <a:lnTo>
                      <a:pt x="682" y="20"/>
                    </a:lnTo>
                    <a:close/>
                    <a:moveTo>
                      <a:pt x="678" y="38"/>
                    </a:moveTo>
                    <a:lnTo>
                      <a:pt x="678" y="38"/>
                    </a:lnTo>
                    <a:lnTo>
                      <a:pt x="652" y="30"/>
                    </a:lnTo>
                    <a:lnTo>
                      <a:pt x="626" y="26"/>
                    </a:lnTo>
                    <a:lnTo>
                      <a:pt x="600" y="22"/>
                    </a:lnTo>
                    <a:lnTo>
                      <a:pt x="574" y="20"/>
                    </a:lnTo>
                    <a:lnTo>
                      <a:pt x="548" y="18"/>
                    </a:lnTo>
                    <a:lnTo>
                      <a:pt x="522" y="18"/>
                    </a:lnTo>
                    <a:lnTo>
                      <a:pt x="496" y="20"/>
                    </a:lnTo>
                    <a:lnTo>
                      <a:pt x="472" y="22"/>
                    </a:lnTo>
                    <a:lnTo>
                      <a:pt x="446" y="26"/>
                    </a:lnTo>
                    <a:lnTo>
                      <a:pt x="422" y="32"/>
                    </a:lnTo>
                    <a:lnTo>
                      <a:pt x="398" y="38"/>
                    </a:lnTo>
                    <a:lnTo>
                      <a:pt x="374" y="46"/>
                    </a:lnTo>
                    <a:lnTo>
                      <a:pt x="326" y="64"/>
                    </a:lnTo>
                    <a:lnTo>
                      <a:pt x="282" y="86"/>
                    </a:lnTo>
                    <a:lnTo>
                      <a:pt x="240" y="112"/>
                    </a:lnTo>
                    <a:lnTo>
                      <a:pt x="200" y="142"/>
                    </a:lnTo>
                    <a:lnTo>
                      <a:pt x="182" y="160"/>
                    </a:lnTo>
                    <a:lnTo>
                      <a:pt x="164" y="178"/>
                    </a:lnTo>
                    <a:lnTo>
                      <a:pt x="148" y="196"/>
                    </a:lnTo>
                    <a:lnTo>
                      <a:pt x="130" y="214"/>
                    </a:lnTo>
                    <a:lnTo>
                      <a:pt x="116" y="236"/>
                    </a:lnTo>
                    <a:lnTo>
                      <a:pt x="102" y="256"/>
                    </a:lnTo>
                    <a:lnTo>
                      <a:pt x="88" y="278"/>
                    </a:lnTo>
                    <a:lnTo>
                      <a:pt x="76" y="300"/>
                    </a:lnTo>
                    <a:lnTo>
                      <a:pt x="64" y="324"/>
                    </a:lnTo>
                    <a:lnTo>
                      <a:pt x="54" y="348"/>
                    </a:lnTo>
                    <a:lnTo>
                      <a:pt x="46" y="372"/>
                    </a:lnTo>
                    <a:lnTo>
                      <a:pt x="38" y="398"/>
                    </a:lnTo>
                    <a:lnTo>
                      <a:pt x="38" y="398"/>
                    </a:lnTo>
                    <a:lnTo>
                      <a:pt x="32" y="424"/>
                    </a:lnTo>
                    <a:lnTo>
                      <a:pt x="26" y="450"/>
                    </a:lnTo>
                    <a:lnTo>
                      <a:pt x="22" y="476"/>
                    </a:lnTo>
                    <a:lnTo>
                      <a:pt x="20" y="502"/>
                    </a:lnTo>
                    <a:lnTo>
                      <a:pt x="18" y="528"/>
                    </a:lnTo>
                    <a:lnTo>
                      <a:pt x="18" y="554"/>
                    </a:lnTo>
                    <a:lnTo>
                      <a:pt x="20" y="578"/>
                    </a:lnTo>
                    <a:lnTo>
                      <a:pt x="22" y="604"/>
                    </a:lnTo>
                    <a:lnTo>
                      <a:pt x="26" y="628"/>
                    </a:lnTo>
                    <a:lnTo>
                      <a:pt x="32" y="654"/>
                    </a:lnTo>
                    <a:lnTo>
                      <a:pt x="38" y="678"/>
                    </a:lnTo>
                    <a:lnTo>
                      <a:pt x="46" y="702"/>
                    </a:lnTo>
                    <a:lnTo>
                      <a:pt x="64" y="748"/>
                    </a:lnTo>
                    <a:lnTo>
                      <a:pt x="86" y="792"/>
                    </a:lnTo>
                    <a:lnTo>
                      <a:pt x="112" y="834"/>
                    </a:lnTo>
                    <a:lnTo>
                      <a:pt x="144" y="874"/>
                    </a:lnTo>
                    <a:lnTo>
                      <a:pt x="160" y="892"/>
                    </a:lnTo>
                    <a:lnTo>
                      <a:pt x="178" y="910"/>
                    </a:lnTo>
                    <a:lnTo>
                      <a:pt x="196" y="928"/>
                    </a:lnTo>
                    <a:lnTo>
                      <a:pt x="216" y="944"/>
                    </a:lnTo>
                    <a:lnTo>
                      <a:pt x="236" y="958"/>
                    </a:lnTo>
                    <a:lnTo>
                      <a:pt x="258" y="972"/>
                    </a:lnTo>
                    <a:lnTo>
                      <a:pt x="280" y="986"/>
                    </a:lnTo>
                    <a:lnTo>
                      <a:pt x="302" y="998"/>
                    </a:lnTo>
                    <a:lnTo>
                      <a:pt x="326" y="1010"/>
                    </a:lnTo>
                    <a:lnTo>
                      <a:pt x="350" y="1020"/>
                    </a:lnTo>
                    <a:lnTo>
                      <a:pt x="374" y="1028"/>
                    </a:lnTo>
                    <a:lnTo>
                      <a:pt x="400" y="1036"/>
                    </a:lnTo>
                    <a:lnTo>
                      <a:pt x="400" y="1036"/>
                    </a:lnTo>
                    <a:lnTo>
                      <a:pt x="426" y="1042"/>
                    </a:lnTo>
                    <a:lnTo>
                      <a:pt x="452" y="1048"/>
                    </a:lnTo>
                    <a:lnTo>
                      <a:pt x="478" y="1052"/>
                    </a:lnTo>
                    <a:lnTo>
                      <a:pt x="504" y="1054"/>
                    </a:lnTo>
                    <a:lnTo>
                      <a:pt x="530" y="1056"/>
                    </a:lnTo>
                    <a:lnTo>
                      <a:pt x="556" y="1056"/>
                    </a:lnTo>
                    <a:lnTo>
                      <a:pt x="580" y="1054"/>
                    </a:lnTo>
                    <a:lnTo>
                      <a:pt x="606" y="1050"/>
                    </a:lnTo>
                    <a:lnTo>
                      <a:pt x="630" y="1048"/>
                    </a:lnTo>
                    <a:lnTo>
                      <a:pt x="656" y="1042"/>
                    </a:lnTo>
                    <a:lnTo>
                      <a:pt x="680" y="1036"/>
                    </a:lnTo>
                    <a:lnTo>
                      <a:pt x="704" y="1028"/>
                    </a:lnTo>
                    <a:lnTo>
                      <a:pt x="750" y="1010"/>
                    </a:lnTo>
                    <a:lnTo>
                      <a:pt x="794" y="988"/>
                    </a:lnTo>
                    <a:lnTo>
                      <a:pt x="838" y="962"/>
                    </a:lnTo>
                    <a:lnTo>
                      <a:pt x="876" y="930"/>
                    </a:lnTo>
                    <a:lnTo>
                      <a:pt x="896" y="914"/>
                    </a:lnTo>
                    <a:lnTo>
                      <a:pt x="914" y="896"/>
                    </a:lnTo>
                    <a:lnTo>
                      <a:pt x="930" y="878"/>
                    </a:lnTo>
                    <a:lnTo>
                      <a:pt x="946" y="858"/>
                    </a:lnTo>
                    <a:lnTo>
                      <a:pt x="962" y="838"/>
                    </a:lnTo>
                    <a:lnTo>
                      <a:pt x="976" y="818"/>
                    </a:lnTo>
                    <a:lnTo>
                      <a:pt x="990" y="796"/>
                    </a:lnTo>
                    <a:lnTo>
                      <a:pt x="1002" y="772"/>
                    </a:lnTo>
                    <a:lnTo>
                      <a:pt x="1012" y="750"/>
                    </a:lnTo>
                    <a:lnTo>
                      <a:pt x="1022" y="726"/>
                    </a:lnTo>
                    <a:lnTo>
                      <a:pt x="1032" y="700"/>
                    </a:lnTo>
                    <a:lnTo>
                      <a:pt x="1040" y="676"/>
                    </a:lnTo>
                    <a:lnTo>
                      <a:pt x="1040" y="676"/>
                    </a:lnTo>
                    <a:lnTo>
                      <a:pt x="1046" y="650"/>
                    </a:lnTo>
                    <a:lnTo>
                      <a:pt x="1052" y="624"/>
                    </a:lnTo>
                    <a:lnTo>
                      <a:pt x="1056" y="598"/>
                    </a:lnTo>
                    <a:lnTo>
                      <a:pt x="1058" y="572"/>
                    </a:lnTo>
                    <a:lnTo>
                      <a:pt x="1058" y="546"/>
                    </a:lnTo>
                    <a:lnTo>
                      <a:pt x="1058" y="520"/>
                    </a:lnTo>
                    <a:lnTo>
                      <a:pt x="1056" y="494"/>
                    </a:lnTo>
                    <a:lnTo>
                      <a:pt x="1054" y="470"/>
                    </a:lnTo>
                    <a:lnTo>
                      <a:pt x="1050" y="444"/>
                    </a:lnTo>
                    <a:lnTo>
                      <a:pt x="1046" y="420"/>
                    </a:lnTo>
                    <a:lnTo>
                      <a:pt x="1040" y="396"/>
                    </a:lnTo>
                    <a:lnTo>
                      <a:pt x="1032" y="372"/>
                    </a:lnTo>
                    <a:lnTo>
                      <a:pt x="1014" y="326"/>
                    </a:lnTo>
                    <a:lnTo>
                      <a:pt x="990" y="282"/>
                    </a:lnTo>
                    <a:lnTo>
                      <a:pt x="964" y="240"/>
                    </a:lnTo>
                    <a:lnTo>
                      <a:pt x="934" y="200"/>
                    </a:lnTo>
                    <a:lnTo>
                      <a:pt x="918" y="182"/>
                    </a:lnTo>
                    <a:lnTo>
                      <a:pt x="900" y="164"/>
                    </a:lnTo>
                    <a:lnTo>
                      <a:pt x="880" y="146"/>
                    </a:lnTo>
                    <a:lnTo>
                      <a:pt x="862" y="130"/>
                    </a:lnTo>
                    <a:lnTo>
                      <a:pt x="842" y="116"/>
                    </a:lnTo>
                    <a:lnTo>
                      <a:pt x="820" y="100"/>
                    </a:lnTo>
                    <a:lnTo>
                      <a:pt x="798" y="88"/>
                    </a:lnTo>
                    <a:lnTo>
                      <a:pt x="776" y="76"/>
                    </a:lnTo>
                    <a:lnTo>
                      <a:pt x="752" y="64"/>
                    </a:lnTo>
                    <a:lnTo>
                      <a:pt x="728" y="54"/>
                    </a:lnTo>
                    <a:lnTo>
                      <a:pt x="702" y="44"/>
                    </a:lnTo>
                    <a:lnTo>
                      <a:pt x="678" y="38"/>
                    </a:lnTo>
                    <a:lnTo>
                      <a:pt x="678" y="38"/>
                    </a:lnTo>
                    <a:close/>
                  </a:path>
                </a:pathLst>
              </a:custGeom>
              <a:solidFill>
                <a:srgbClr val="EFCD1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124" name="文本框 123"/>
            <p:cNvSpPr txBox="1"/>
            <p:nvPr>
              <p:custDataLst>
                <p:tags r:id="rId50"/>
              </p:custDataLst>
            </p:nvPr>
          </p:nvSpPr>
          <p:spPr>
            <a:xfrm>
              <a:off x="8241160" y="4103394"/>
              <a:ext cx="4612010" cy="639676"/>
            </a:xfrm>
            <a:prstGeom prst="rect">
              <a:avLst/>
            </a:prstGeom>
            <a:noFill/>
          </p:spPr>
          <p:txBody>
            <a:bodyPr wrap="square" rtlCol="0">
              <a:normAutofit/>
            </a:bodyPr>
            <a:lstStyle/>
            <a:p>
              <a:pPr marL="0" indent="0" algn="just">
                <a:lnSpc>
                  <a:spcPct val="130000"/>
                </a:lnSpc>
                <a:spcBef>
                  <a:spcPts val="0"/>
                </a:spcBef>
                <a:spcAft>
                  <a:spcPts val="0"/>
                </a:spcAft>
                <a:buSzPct val="100000"/>
              </a:pPr>
              <a:r>
                <a:rPr lang="zh-CN" altLang="en-US" sz="1500">
                  <a:solidFill>
                    <a:schemeClr val="tx1">
                      <a:lumMod val="65000"/>
                      <a:lumOff val="35000"/>
                    </a:schemeClr>
                  </a:solidFill>
                  <a:latin typeface="华文宋体" panose="02010600040101010101" charset="-122"/>
                  <a:ea typeface="华文宋体" panose="02010600040101010101" charset="-122"/>
                  <a:cs typeface="华文宋体" panose="02010600040101010101" charset="-122"/>
                  <a:sym typeface="Arial" panose="02080604020202020204" pitchFamily="34" charset="0"/>
                </a:rPr>
                <a:t>按照规定需要进行监理的，建筑物拆除工程应当委托具有相应资质的监理单位进行监督管理。</a:t>
              </a:r>
              <a:endParaRPr lang="zh-CN" altLang="en-US" sz="1500" dirty="0">
                <a:solidFill>
                  <a:schemeClr val="tx1">
                    <a:lumMod val="65000"/>
                    <a:lumOff val="35000"/>
                  </a:schemeClr>
                </a:solidFill>
                <a:latin typeface="华文宋体" panose="02010600040101010101" charset="-122"/>
                <a:ea typeface="华文宋体" panose="02010600040101010101" charset="-122"/>
                <a:cs typeface="华文宋体" panose="02010600040101010101" charset="-122"/>
                <a:sym typeface="Arial" panose="02080604020202020204" pitchFamily="34" charset="0"/>
              </a:endParaRPr>
            </a:p>
          </p:txBody>
        </p:sp>
        <p:grpSp>
          <p:nvGrpSpPr>
            <p:cNvPr id="132" name="组合 131"/>
            <p:cNvGrpSpPr/>
            <p:nvPr/>
          </p:nvGrpSpPr>
          <p:grpSpPr>
            <a:xfrm>
              <a:off x="7381604" y="4182977"/>
              <a:ext cx="424171" cy="499024"/>
              <a:chOff x="4983163" y="3643313"/>
              <a:chExt cx="404813" cy="476250"/>
            </a:xfrm>
            <a:solidFill>
              <a:srgbClr val="9F7011"/>
            </a:solidFill>
          </p:grpSpPr>
          <p:sp>
            <p:nvSpPr>
              <p:cNvPr id="133" name="Freeform 16"/>
              <p:cNvSpPr>
                <a:spLocks noEditPoints="1"/>
              </p:cNvSpPr>
              <p:nvPr>
                <p:custDataLst>
                  <p:tags r:id="rId51"/>
                </p:custDataLst>
              </p:nvPr>
            </p:nvSpPr>
            <p:spPr bwMode="auto">
              <a:xfrm>
                <a:off x="4983163" y="3643313"/>
                <a:ext cx="404813" cy="476250"/>
              </a:xfrm>
              <a:custGeom>
                <a:avLst/>
                <a:gdLst>
                  <a:gd name="T0" fmla="*/ 177 w 511"/>
                  <a:gd name="T1" fmla="*/ 27 h 601"/>
                  <a:gd name="T2" fmla="*/ 169 w 511"/>
                  <a:gd name="T3" fmla="*/ 35 h 601"/>
                  <a:gd name="T4" fmla="*/ 168 w 511"/>
                  <a:gd name="T5" fmla="*/ 40 h 601"/>
                  <a:gd name="T6" fmla="*/ 173 w 511"/>
                  <a:gd name="T7" fmla="*/ 49 h 601"/>
                  <a:gd name="T8" fmla="*/ 185 w 511"/>
                  <a:gd name="T9" fmla="*/ 185 h 601"/>
                  <a:gd name="T10" fmla="*/ 183 w 511"/>
                  <a:gd name="T11" fmla="*/ 220 h 601"/>
                  <a:gd name="T12" fmla="*/ 172 w 511"/>
                  <a:gd name="T13" fmla="*/ 270 h 601"/>
                  <a:gd name="T14" fmla="*/ 152 w 511"/>
                  <a:gd name="T15" fmla="*/ 319 h 601"/>
                  <a:gd name="T16" fmla="*/ 28 w 511"/>
                  <a:gd name="T17" fmla="*/ 543 h 601"/>
                  <a:gd name="T18" fmla="*/ 30 w 511"/>
                  <a:gd name="T19" fmla="*/ 562 h 601"/>
                  <a:gd name="T20" fmla="*/ 39 w 511"/>
                  <a:gd name="T21" fmla="*/ 571 h 601"/>
                  <a:gd name="T22" fmla="*/ 458 w 511"/>
                  <a:gd name="T23" fmla="*/ 573 h 601"/>
                  <a:gd name="T24" fmla="*/ 471 w 511"/>
                  <a:gd name="T25" fmla="*/ 571 h 601"/>
                  <a:gd name="T26" fmla="*/ 480 w 511"/>
                  <a:gd name="T27" fmla="*/ 562 h 601"/>
                  <a:gd name="T28" fmla="*/ 482 w 511"/>
                  <a:gd name="T29" fmla="*/ 543 h 601"/>
                  <a:gd name="T30" fmla="*/ 359 w 511"/>
                  <a:gd name="T31" fmla="*/ 321 h 601"/>
                  <a:gd name="T32" fmla="*/ 338 w 511"/>
                  <a:gd name="T33" fmla="*/ 274 h 601"/>
                  <a:gd name="T34" fmla="*/ 327 w 511"/>
                  <a:gd name="T35" fmla="*/ 223 h 601"/>
                  <a:gd name="T36" fmla="*/ 324 w 511"/>
                  <a:gd name="T37" fmla="*/ 51 h 601"/>
                  <a:gd name="T38" fmla="*/ 339 w 511"/>
                  <a:gd name="T39" fmla="*/ 49 h 601"/>
                  <a:gd name="T40" fmla="*/ 344 w 511"/>
                  <a:gd name="T41" fmla="*/ 40 h 601"/>
                  <a:gd name="T42" fmla="*/ 344 w 511"/>
                  <a:gd name="T43" fmla="*/ 34 h 601"/>
                  <a:gd name="T44" fmla="*/ 333 w 511"/>
                  <a:gd name="T45" fmla="*/ 27 h 601"/>
                  <a:gd name="T46" fmla="*/ 458 w 511"/>
                  <a:gd name="T47" fmla="*/ 601 h 601"/>
                  <a:gd name="T48" fmla="*/ 45 w 511"/>
                  <a:gd name="T49" fmla="*/ 601 h 601"/>
                  <a:gd name="T50" fmla="*/ 26 w 511"/>
                  <a:gd name="T51" fmla="*/ 594 h 601"/>
                  <a:gd name="T52" fmla="*/ 11 w 511"/>
                  <a:gd name="T53" fmla="*/ 581 h 601"/>
                  <a:gd name="T54" fmla="*/ 4 w 511"/>
                  <a:gd name="T55" fmla="*/ 569 h 601"/>
                  <a:gd name="T56" fmla="*/ 0 w 511"/>
                  <a:gd name="T57" fmla="*/ 549 h 601"/>
                  <a:gd name="T58" fmla="*/ 4 w 511"/>
                  <a:gd name="T59" fmla="*/ 531 h 601"/>
                  <a:gd name="T60" fmla="*/ 128 w 511"/>
                  <a:gd name="T61" fmla="*/ 305 h 601"/>
                  <a:gd name="T62" fmla="*/ 147 w 511"/>
                  <a:gd name="T63" fmla="*/ 263 h 601"/>
                  <a:gd name="T64" fmla="*/ 157 w 511"/>
                  <a:gd name="T65" fmla="*/ 216 h 601"/>
                  <a:gd name="T66" fmla="*/ 159 w 511"/>
                  <a:gd name="T67" fmla="*/ 71 h 601"/>
                  <a:gd name="T68" fmla="*/ 150 w 511"/>
                  <a:gd name="T69" fmla="*/ 65 h 601"/>
                  <a:gd name="T70" fmla="*/ 143 w 511"/>
                  <a:gd name="T71" fmla="*/ 51 h 601"/>
                  <a:gd name="T72" fmla="*/ 142 w 511"/>
                  <a:gd name="T73" fmla="*/ 34 h 601"/>
                  <a:gd name="T74" fmla="*/ 145 w 511"/>
                  <a:gd name="T75" fmla="*/ 20 h 601"/>
                  <a:gd name="T76" fmla="*/ 159 w 511"/>
                  <a:gd name="T77" fmla="*/ 5 h 601"/>
                  <a:gd name="T78" fmla="*/ 179 w 511"/>
                  <a:gd name="T79" fmla="*/ 0 h 601"/>
                  <a:gd name="T80" fmla="*/ 341 w 511"/>
                  <a:gd name="T81" fmla="*/ 0 h 601"/>
                  <a:gd name="T82" fmla="*/ 359 w 511"/>
                  <a:gd name="T83" fmla="*/ 10 h 601"/>
                  <a:gd name="T84" fmla="*/ 371 w 511"/>
                  <a:gd name="T85" fmla="*/ 27 h 601"/>
                  <a:gd name="T86" fmla="*/ 371 w 511"/>
                  <a:gd name="T87" fmla="*/ 46 h 601"/>
                  <a:gd name="T88" fmla="*/ 364 w 511"/>
                  <a:gd name="T89" fmla="*/ 61 h 601"/>
                  <a:gd name="T90" fmla="*/ 352 w 511"/>
                  <a:gd name="T91" fmla="*/ 72 h 601"/>
                  <a:gd name="T92" fmla="*/ 352 w 511"/>
                  <a:gd name="T93" fmla="*/ 204 h 601"/>
                  <a:gd name="T94" fmla="*/ 359 w 511"/>
                  <a:gd name="T95" fmla="*/ 250 h 601"/>
                  <a:gd name="T96" fmla="*/ 376 w 511"/>
                  <a:gd name="T97" fmla="*/ 295 h 601"/>
                  <a:gd name="T98" fmla="*/ 503 w 511"/>
                  <a:gd name="T99" fmla="*/ 524 h 601"/>
                  <a:gd name="T100" fmla="*/ 510 w 511"/>
                  <a:gd name="T101" fmla="*/ 543 h 601"/>
                  <a:gd name="T102" fmla="*/ 508 w 511"/>
                  <a:gd name="T103" fmla="*/ 563 h 601"/>
                  <a:gd name="T104" fmla="*/ 503 w 511"/>
                  <a:gd name="T105" fmla="*/ 576 h 601"/>
                  <a:gd name="T106" fmla="*/ 490 w 511"/>
                  <a:gd name="T107" fmla="*/ 591 h 601"/>
                  <a:gd name="T108" fmla="*/ 472 w 511"/>
                  <a:gd name="T109" fmla="*/ 599 h 601"/>
                  <a:gd name="T110" fmla="*/ 458 w 511"/>
                  <a:gd name="T111" fmla="*/ 601 h 6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11" h="601">
                    <a:moveTo>
                      <a:pt x="179" y="27"/>
                    </a:moveTo>
                    <a:lnTo>
                      <a:pt x="179" y="27"/>
                    </a:lnTo>
                    <a:lnTo>
                      <a:pt x="177" y="27"/>
                    </a:lnTo>
                    <a:lnTo>
                      <a:pt x="174" y="29"/>
                    </a:lnTo>
                    <a:lnTo>
                      <a:pt x="170" y="31"/>
                    </a:lnTo>
                    <a:lnTo>
                      <a:pt x="169" y="35"/>
                    </a:lnTo>
                    <a:lnTo>
                      <a:pt x="168" y="37"/>
                    </a:lnTo>
                    <a:lnTo>
                      <a:pt x="168" y="37"/>
                    </a:lnTo>
                    <a:lnTo>
                      <a:pt x="168" y="40"/>
                    </a:lnTo>
                    <a:lnTo>
                      <a:pt x="169" y="44"/>
                    </a:lnTo>
                    <a:lnTo>
                      <a:pt x="170" y="47"/>
                    </a:lnTo>
                    <a:lnTo>
                      <a:pt x="173" y="49"/>
                    </a:lnTo>
                    <a:lnTo>
                      <a:pt x="175" y="50"/>
                    </a:lnTo>
                    <a:lnTo>
                      <a:pt x="185" y="52"/>
                    </a:lnTo>
                    <a:lnTo>
                      <a:pt x="185" y="185"/>
                    </a:lnTo>
                    <a:lnTo>
                      <a:pt x="185" y="185"/>
                    </a:lnTo>
                    <a:lnTo>
                      <a:pt x="185" y="203"/>
                    </a:lnTo>
                    <a:lnTo>
                      <a:pt x="183" y="220"/>
                    </a:lnTo>
                    <a:lnTo>
                      <a:pt x="180" y="236"/>
                    </a:lnTo>
                    <a:lnTo>
                      <a:pt x="177" y="254"/>
                    </a:lnTo>
                    <a:lnTo>
                      <a:pt x="172" y="270"/>
                    </a:lnTo>
                    <a:lnTo>
                      <a:pt x="167" y="286"/>
                    </a:lnTo>
                    <a:lnTo>
                      <a:pt x="159" y="303"/>
                    </a:lnTo>
                    <a:lnTo>
                      <a:pt x="152" y="319"/>
                    </a:lnTo>
                    <a:lnTo>
                      <a:pt x="30" y="537"/>
                    </a:lnTo>
                    <a:lnTo>
                      <a:pt x="30" y="537"/>
                    </a:lnTo>
                    <a:lnTo>
                      <a:pt x="28" y="543"/>
                    </a:lnTo>
                    <a:lnTo>
                      <a:pt x="28" y="549"/>
                    </a:lnTo>
                    <a:lnTo>
                      <a:pt x="28" y="556"/>
                    </a:lnTo>
                    <a:lnTo>
                      <a:pt x="30" y="562"/>
                    </a:lnTo>
                    <a:lnTo>
                      <a:pt x="30" y="562"/>
                    </a:lnTo>
                    <a:lnTo>
                      <a:pt x="34" y="567"/>
                    </a:lnTo>
                    <a:lnTo>
                      <a:pt x="39" y="571"/>
                    </a:lnTo>
                    <a:lnTo>
                      <a:pt x="45" y="573"/>
                    </a:lnTo>
                    <a:lnTo>
                      <a:pt x="51" y="573"/>
                    </a:lnTo>
                    <a:lnTo>
                      <a:pt x="458" y="573"/>
                    </a:lnTo>
                    <a:lnTo>
                      <a:pt x="458" y="573"/>
                    </a:lnTo>
                    <a:lnTo>
                      <a:pt x="465" y="573"/>
                    </a:lnTo>
                    <a:lnTo>
                      <a:pt x="471" y="571"/>
                    </a:lnTo>
                    <a:lnTo>
                      <a:pt x="476" y="567"/>
                    </a:lnTo>
                    <a:lnTo>
                      <a:pt x="480" y="562"/>
                    </a:lnTo>
                    <a:lnTo>
                      <a:pt x="480" y="562"/>
                    </a:lnTo>
                    <a:lnTo>
                      <a:pt x="482" y="556"/>
                    </a:lnTo>
                    <a:lnTo>
                      <a:pt x="483" y="549"/>
                    </a:lnTo>
                    <a:lnTo>
                      <a:pt x="482" y="543"/>
                    </a:lnTo>
                    <a:lnTo>
                      <a:pt x="480" y="537"/>
                    </a:lnTo>
                    <a:lnTo>
                      <a:pt x="359" y="321"/>
                    </a:lnTo>
                    <a:lnTo>
                      <a:pt x="359" y="321"/>
                    </a:lnTo>
                    <a:lnTo>
                      <a:pt x="352" y="306"/>
                    </a:lnTo>
                    <a:lnTo>
                      <a:pt x="344" y="290"/>
                    </a:lnTo>
                    <a:lnTo>
                      <a:pt x="338" y="274"/>
                    </a:lnTo>
                    <a:lnTo>
                      <a:pt x="333" y="256"/>
                    </a:lnTo>
                    <a:lnTo>
                      <a:pt x="329" y="240"/>
                    </a:lnTo>
                    <a:lnTo>
                      <a:pt x="327" y="223"/>
                    </a:lnTo>
                    <a:lnTo>
                      <a:pt x="326" y="205"/>
                    </a:lnTo>
                    <a:lnTo>
                      <a:pt x="324" y="188"/>
                    </a:lnTo>
                    <a:lnTo>
                      <a:pt x="324" y="51"/>
                    </a:lnTo>
                    <a:lnTo>
                      <a:pt x="336" y="50"/>
                    </a:lnTo>
                    <a:lnTo>
                      <a:pt x="336" y="50"/>
                    </a:lnTo>
                    <a:lnTo>
                      <a:pt x="339" y="49"/>
                    </a:lnTo>
                    <a:lnTo>
                      <a:pt x="342" y="47"/>
                    </a:lnTo>
                    <a:lnTo>
                      <a:pt x="344" y="44"/>
                    </a:lnTo>
                    <a:lnTo>
                      <a:pt x="344" y="40"/>
                    </a:lnTo>
                    <a:lnTo>
                      <a:pt x="344" y="37"/>
                    </a:lnTo>
                    <a:lnTo>
                      <a:pt x="344" y="37"/>
                    </a:lnTo>
                    <a:lnTo>
                      <a:pt x="344" y="34"/>
                    </a:lnTo>
                    <a:lnTo>
                      <a:pt x="342" y="31"/>
                    </a:lnTo>
                    <a:lnTo>
                      <a:pt x="339" y="27"/>
                    </a:lnTo>
                    <a:lnTo>
                      <a:pt x="333" y="27"/>
                    </a:lnTo>
                    <a:lnTo>
                      <a:pt x="179" y="27"/>
                    </a:lnTo>
                    <a:lnTo>
                      <a:pt x="179" y="27"/>
                    </a:lnTo>
                    <a:close/>
                    <a:moveTo>
                      <a:pt x="458" y="601"/>
                    </a:moveTo>
                    <a:lnTo>
                      <a:pt x="51" y="601"/>
                    </a:lnTo>
                    <a:lnTo>
                      <a:pt x="51" y="601"/>
                    </a:lnTo>
                    <a:lnTo>
                      <a:pt x="45" y="601"/>
                    </a:lnTo>
                    <a:lnTo>
                      <a:pt x="39" y="599"/>
                    </a:lnTo>
                    <a:lnTo>
                      <a:pt x="31" y="597"/>
                    </a:lnTo>
                    <a:lnTo>
                      <a:pt x="26" y="594"/>
                    </a:lnTo>
                    <a:lnTo>
                      <a:pt x="20" y="591"/>
                    </a:lnTo>
                    <a:lnTo>
                      <a:pt x="15" y="586"/>
                    </a:lnTo>
                    <a:lnTo>
                      <a:pt x="11" y="581"/>
                    </a:lnTo>
                    <a:lnTo>
                      <a:pt x="8" y="576"/>
                    </a:lnTo>
                    <a:lnTo>
                      <a:pt x="8" y="576"/>
                    </a:lnTo>
                    <a:lnTo>
                      <a:pt x="4" y="569"/>
                    </a:lnTo>
                    <a:lnTo>
                      <a:pt x="1" y="563"/>
                    </a:lnTo>
                    <a:lnTo>
                      <a:pt x="0" y="557"/>
                    </a:lnTo>
                    <a:lnTo>
                      <a:pt x="0" y="549"/>
                    </a:lnTo>
                    <a:lnTo>
                      <a:pt x="0" y="543"/>
                    </a:lnTo>
                    <a:lnTo>
                      <a:pt x="1" y="537"/>
                    </a:lnTo>
                    <a:lnTo>
                      <a:pt x="4" y="531"/>
                    </a:lnTo>
                    <a:lnTo>
                      <a:pt x="6" y="524"/>
                    </a:lnTo>
                    <a:lnTo>
                      <a:pt x="128" y="305"/>
                    </a:lnTo>
                    <a:lnTo>
                      <a:pt x="128" y="305"/>
                    </a:lnTo>
                    <a:lnTo>
                      <a:pt x="134" y="291"/>
                    </a:lnTo>
                    <a:lnTo>
                      <a:pt x="140" y="276"/>
                    </a:lnTo>
                    <a:lnTo>
                      <a:pt x="147" y="263"/>
                    </a:lnTo>
                    <a:lnTo>
                      <a:pt x="150" y="248"/>
                    </a:lnTo>
                    <a:lnTo>
                      <a:pt x="154" y="231"/>
                    </a:lnTo>
                    <a:lnTo>
                      <a:pt x="157" y="216"/>
                    </a:lnTo>
                    <a:lnTo>
                      <a:pt x="158" y="200"/>
                    </a:lnTo>
                    <a:lnTo>
                      <a:pt x="159" y="185"/>
                    </a:lnTo>
                    <a:lnTo>
                      <a:pt x="159" y="71"/>
                    </a:lnTo>
                    <a:lnTo>
                      <a:pt x="159" y="71"/>
                    </a:lnTo>
                    <a:lnTo>
                      <a:pt x="154" y="69"/>
                    </a:lnTo>
                    <a:lnTo>
                      <a:pt x="150" y="65"/>
                    </a:lnTo>
                    <a:lnTo>
                      <a:pt x="147" y="60"/>
                    </a:lnTo>
                    <a:lnTo>
                      <a:pt x="144" y="56"/>
                    </a:lnTo>
                    <a:lnTo>
                      <a:pt x="143" y="51"/>
                    </a:lnTo>
                    <a:lnTo>
                      <a:pt x="142" y="45"/>
                    </a:lnTo>
                    <a:lnTo>
                      <a:pt x="142" y="40"/>
                    </a:lnTo>
                    <a:lnTo>
                      <a:pt x="142" y="34"/>
                    </a:lnTo>
                    <a:lnTo>
                      <a:pt x="142" y="34"/>
                    </a:lnTo>
                    <a:lnTo>
                      <a:pt x="143" y="26"/>
                    </a:lnTo>
                    <a:lnTo>
                      <a:pt x="145" y="20"/>
                    </a:lnTo>
                    <a:lnTo>
                      <a:pt x="149" y="13"/>
                    </a:lnTo>
                    <a:lnTo>
                      <a:pt x="154" y="8"/>
                    </a:lnTo>
                    <a:lnTo>
                      <a:pt x="159" y="5"/>
                    </a:lnTo>
                    <a:lnTo>
                      <a:pt x="165" y="2"/>
                    </a:lnTo>
                    <a:lnTo>
                      <a:pt x="173" y="0"/>
                    </a:lnTo>
                    <a:lnTo>
                      <a:pt x="179" y="0"/>
                    </a:lnTo>
                    <a:lnTo>
                      <a:pt x="333" y="0"/>
                    </a:lnTo>
                    <a:lnTo>
                      <a:pt x="333" y="0"/>
                    </a:lnTo>
                    <a:lnTo>
                      <a:pt x="341" y="0"/>
                    </a:lnTo>
                    <a:lnTo>
                      <a:pt x="348" y="2"/>
                    </a:lnTo>
                    <a:lnTo>
                      <a:pt x="354" y="5"/>
                    </a:lnTo>
                    <a:lnTo>
                      <a:pt x="359" y="10"/>
                    </a:lnTo>
                    <a:lnTo>
                      <a:pt x="364" y="15"/>
                    </a:lnTo>
                    <a:lnTo>
                      <a:pt x="368" y="21"/>
                    </a:lnTo>
                    <a:lnTo>
                      <a:pt x="371" y="27"/>
                    </a:lnTo>
                    <a:lnTo>
                      <a:pt x="372" y="35"/>
                    </a:lnTo>
                    <a:lnTo>
                      <a:pt x="372" y="35"/>
                    </a:lnTo>
                    <a:lnTo>
                      <a:pt x="371" y="46"/>
                    </a:lnTo>
                    <a:lnTo>
                      <a:pt x="369" y="51"/>
                    </a:lnTo>
                    <a:lnTo>
                      <a:pt x="368" y="56"/>
                    </a:lnTo>
                    <a:lnTo>
                      <a:pt x="364" y="61"/>
                    </a:lnTo>
                    <a:lnTo>
                      <a:pt x="362" y="66"/>
                    </a:lnTo>
                    <a:lnTo>
                      <a:pt x="357" y="70"/>
                    </a:lnTo>
                    <a:lnTo>
                      <a:pt x="352" y="72"/>
                    </a:lnTo>
                    <a:lnTo>
                      <a:pt x="352" y="188"/>
                    </a:lnTo>
                    <a:lnTo>
                      <a:pt x="352" y="188"/>
                    </a:lnTo>
                    <a:lnTo>
                      <a:pt x="352" y="204"/>
                    </a:lnTo>
                    <a:lnTo>
                      <a:pt x="354" y="219"/>
                    </a:lnTo>
                    <a:lnTo>
                      <a:pt x="357" y="235"/>
                    </a:lnTo>
                    <a:lnTo>
                      <a:pt x="359" y="250"/>
                    </a:lnTo>
                    <a:lnTo>
                      <a:pt x="364" y="265"/>
                    </a:lnTo>
                    <a:lnTo>
                      <a:pt x="369" y="280"/>
                    </a:lnTo>
                    <a:lnTo>
                      <a:pt x="376" y="295"/>
                    </a:lnTo>
                    <a:lnTo>
                      <a:pt x="383" y="309"/>
                    </a:lnTo>
                    <a:lnTo>
                      <a:pt x="503" y="524"/>
                    </a:lnTo>
                    <a:lnTo>
                      <a:pt x="503" y="524"/>
                    </a:lnTo>
                    <a:lnTo>
                      <a:pt x="507" y="529"/>
                    </a:lnTo>
                    <a:lnTo>
                      <a:pt x="508" y="537"/>
                    </a:lnTo>
                    <a:lnTo>
                      <a:pt x="510" y="543"/>
                    </a:lnTo>
                    <a:lnTo>
                      <a:pt x="511" y="549"/>
                    </a:lnTo>
                    <a:lnTo>
                      <a:pt x="510" y="556"/>
                    </a:lnTo>
                    <a:lnTo>
                      <a:pt x="508" y="563"/>
                    </a:lnTo>
                    <a:lnTo>
                      <a:pt x="506" y="569"/>
                    </a:lnTo>
                    <a:lnTo>
                      <a:pt x="503" y="576"/>
                    </a:lnTo>
                    <a:lnTo>
                      <a:pt x="503" y="576"/>
                    </a:lnTo>
                    <a:lnTo>
                      <a:pt x="500" y="581"/>
                    </a:lnTo>
                    <a:lnTo>
                      <a:pt x="495" y="586"/>
                    </a:lnTo>
                    <a:lnTo>
                      <a:pt x="490" y="591"/>
                    </a:lnTo>
                    <a:lnTo>
                      <a:pt x="485" y="594"/>
                    </a:lnTo>
                    <a:lnTo>
                      <a:pt x="478" y="597"/>
                    </a:lnTo>
                    <a:lnTo>
                      <a:pt x="472" y="599"/>
                    </a:lnTo>
                    <a:lnTo>
                      <a:pt x="466" y="601"/>
                    </a:lnTo>
                    <a:lnTo>
                      <a:pt x="458" y="601"/>
                    </a:lnTo>
                    <a:lnTo>
                      <a:pt x="458" y="601"/>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4" name="Freeform 17"/>
              <p:cNvSpPr>
                <a:spLocks noEditPoints="1"/>
              </p:cNvSpPr>
              <p:nvPr>
                <p:custDataLst>
                  <p:tags r:id="rId52"/>
                </p:custDataLst>
              </p:nvPr>
            </p:nvSpPr>
            <p:spPr bwMode="auto">
              <a:xfrm>
                <a:off x="5035550" y="3914775"/>
                <a:ext cx="298450" cy="160338"/>
              </a:xfrm>
              <a:custGeom>
                <a:avLst/>
                <a:gdLst>
                  <a:gd name="T0" fmla="*/ 240 w 375"/>
                  <a:gd name="T1" fmla="*/ 176 h 202"/>
                  <a:gd name="T2" fmla="*/ 230 w 375"/>
                  <a:gd name="T3" fmla="*/ 172 h 202"/>
                  <a:gd name="T4" fmla="*/ 225 w 375"/>
                  <a:gd name="T5" fmla="*/ 162 h 202"/>
                  <a:gd name="T6" fmla="*/ 226 w 375"/>
                  <a:gd name="T7" fmla="*/ 157 h 202"/>
                  <a:gd name="T8" fmla="*/ 234 w 375"/>
                  <a:gd name="T9" fmla="*/ 149 h 202"/>
                  <a:gd name="T10" fmla="*/ 240 w 375"/>
                  <a:gd name="T11" fmla="*/ 148 h 202"/>
                  <a:gd name="T12" fmla="*/ 250 w 375"/>
                  <a:gd name="T13" fmla="*/ 152 h 202"/>
                  <a:gd name="T14" fmla="*/ 254 w 375"/>
                  <a:gd name="T15" fmla="*/ 162 h 202"/>
                  <a:gd name="T16" fmla="*/ 253 w 375"/>
                  <a:gd name="T17" fmla="*/ 168 h 202"/>
                  <a:gd name="T18" fmla="*/ 245 w 375"/>
                  <a:gd name="T19" fmla="*/ 176 h 202"/>
                  <a:gd name="T20" fmla="*/ 240 w 375"/>
                  <a:gd name="T21" fmla="*/ 176 h 202"/>
                  <a:gd name="T22" fmla="*/ 208 w 375"/>
                  <a:gd name="T23" fmla="*/ 51 h 202"/>
                  <a:gd name="T24" fmla="*/ 211 w 375"/>
                  <a:gd name="T25" fmla="*/ 41 h 202"/>
                  <a:gd name="T26" fmla="*/ 221 w 375"/>
                  <a:gd name="T27" fmla="*/ 37 h 202"/>
                  <a:gd name="T28" fmla="*/ 226 w 375"/>
                  <a:gd name="T29" fmla="*/ 38 h 202"/>
                  <a:gd name="T30" fmla="*/ 234 w 375"/>
                  <a:gd name="T31" fmla="*/ 46 h 202"/>
                  <a:gd name="T32" fmla="*/ 235 w 375"/>
                  <a:gd name="T33" fmla="*/ 51 h 202"/>
                  <a:gd name="T34" fmla="*/ 231 w 375"/>
                  <a:gd name="T35" fmla="*/ 61 h 202"/>
                  <a:gd name="T36" fmla="*/ 221 w 375"/>
                  <a:gd name="T37" fmla="*/ 64 h 202"/>
                  <a:gd name="T38" fmla="*/ 215 w 375"/>
                  <a:gd name="T39" fmla="*/ 63 h 202"/>
                  <a:gd name="T40" fmla="*/ 208 w 375"/>
                  <a:gd name="T41" fmla="*/ 56 h 202"/>
                  <a:gd name="T42" fmla="*/ 208 w 375"/>
                  <a:gd name="T43" fmla="*/ 51 h 202"/>
                  <a:gd name="T44" fmla="*/ 116 w 375"/>
                  <a:gd name="T45" fmla="*/ 126 h 202"/>
                  <a:gd name="T46" fmla="*/ 106 w 375"/>
                  <a:gd name="T47" fmla="*/ 121 h 202"/>
                  <a:gd name="T48" fmla="*/ 102 w 375"/>
                  <a:gd name="T49" fmla="*/ 111 h 202"/>
                  <a:gd name="T50" fmla="*/ 104 w 375"/>
                  <a:gd name="T51" fmla="*/ 106 h 202"/>
                  <a:gd name="T52" fmla="*/ 111 w 375"/>
                  <a:gd name="T53" fmla="*/ 98 h 202"/>
                  <a:gd name="T54" fmla="*/ 116 w 375"/>
                  <a:gd name="T55" fmla="*/ 97 h 202"/>
                  <a:gd name="T56" fmla="*/ 126 w 375"/>
                  <a:gd name="T57" fmla="*/ 101 h 202"/>
                  <a:gd name="T58" fmla="*/ 130 w 375"/>
                  <a:gd name="T59" fmla="*/ 111 h 202"/>
                  <a:gd name="T60" fmla="*/ 129 w 375"/>
                  <a:gd name="T61" fmla="*/ 117 h 202"/>
                  <a:gd name="T62" fmla="*/ 121 w 375"/>
                  <a:gd name="T63" fmla="*/ 124 h 202"/>
                  <a:gd name="T64" fmla="*/ 116 w 375"/>
                  <a:gd name="T65" fmla="*/ 126 h 202"/>
                  <a:gd name="T66" fmla="*/ 367 w 375"/>
                  <a:gd name="T67" fmla="*/ 162 h 202"/>
                  <a:gd name="T68" fmla="*/ 95 w 375"/>
                  <a:gd name="T69" fmla="*/ 0 h 202"/>
                  <a:gd name="T70" fmla="*/ 8 w 375"/>
                  <a:gd name="T71" fmla="*/ 162 h 202"/>
                  <a:gd name="T72" fmla="*/ 5 w 375"/>
                  <a:gd name="T73" fmla="*/ 169 h 202"/>
                  <a:gd name="T74" fmla="*/ 0 w 375"/>
                  <a:gd name="T75" fmla="*/ 183 h 202"/>
                  <a:gd name="T76" fmla="*/ 1 w 375"/>
                  <a:gd name="T77" fmla="*/ 195 h 202"/>
                  <a:gd name="T78" fmla="*/ 10 w 375"/>
                  <a:gd name="T79" fmla="*/ 202 h 202"/>
                  <a:gd name="T80" fmla="*/ 357 w 375"/>
                  <a:gd name="T81" fmla="*/ 202 h 202"/>
                  <a:gd name="T82" fmla="*/ 364 w 375"/>
                  <a:gd name="T83" fmla="*/ 202 h 202"/>
                  <a:gd name="T84" fmla="*/ 374 w 375"/>
                  <a:gd name="T85" fmla="*/ 195 h 202"/>
                  <a:gd name="T86" fmla="*/ 375 w 375"/>
                  <a:gd name="T87" fmla="*/ 183 h 202"/>
                  <a:gd name="T88" fmla="*/ 370 w 375"/>
                  <a:gd name="T89" fmla="*/ 169 h 202"/>
                  <a:gd name="T90" fmla="*/ 367 w 375"/>
                  <a:gd name="T91" fmla="*/ 162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75" h="202">
                    <a:moveTo>
                      <a:pt x="240" y="176"/>
                    </a:moveTo>
                    <a:lnTo>
                      <a:pt x="240" y="176"/>
                    </a:lnTo>
                    <a:lnTo>
                      <a:pt x="234" y="176"/>
                    </a:lnTo>
                    <a:lnTo>
                      <a:pt x="230" y="172"/>
                    </a:lnTo>
                    <a:lnTo>
                      <a:pt x="226" y="168"/>
                    </a:lnTo>
                    <a:lnTo>
                      <a:pt x="225" y="162"/>
                    </a:lnTo>
                    <a:lnTo>
                      <a:pt x="225" y="162"/>
                    </a:lnTo>
                    <a:lnTo>
                      <a:pt x="226" y="157"/>
                    </a:lnTo>
                    <a:lnTo>
                      <a:pt x="230" y="152"/>
                    </a:lnTo>
                    <a:lnTo>
                      <a:pt x="234" y="149"/>
                    </a:lnTo>
                    <a:lnTo>
                      <a:pt x="240" y="148"/>
                    </a:lnTo>
                    <a:lnTo>
                      <a:pt x="240" y="148"/>
                    </a:lnTo>
                    <a:lnTo>
                      <a:pt x="245" y="149"/>
                    </a:lnTo>
                    <a:lnTo>
                      <a:pt x="250" y="152"/>
                    </a:lnTo>
                    <a:lnTo>
                      <a:pt x="253" y="157"/>
                    </a:lnTo>
                    <a:lnTo>
                      <a:pt x="254" y="162"/>
                    </a:lnTo>
                    <a:lnTo>
                      <a:pt x="254" y="162"/>
                    </a:lnTo>
                    <a:lnTo>
                      <a:pt x="253" y="168"/>
                    </a:lnTo>
                    <a:lnTo>
                      <a:pt x="250" y="172"/>
                    </a:lnTo>
                    <a:lnTo>
                      <a:pt x="245" y="176"/>
                    </a:lnTo>
                    <a:lnTo>
                      <a:pt x="240" y="176"/>
                    </a:lnTo>
                    <a:lnTo>
                      <a:pt x="240" y="176"/>
                    </a:lnTo>
                    <a:close/>
                    <a:moveTo>
                      <a:pt x="208" y="51"/>
                    </a:moveTo>
                    <a:lnTo>
                      <a:pt x="208" y="51"/>
                    </a:lnTo>
                    <a:lnTo>
                      <a:pt x="208" y="46"/>
                    </a:lnTo>
                    <a:lnTo>
                      <a:pt x="211" y="41"/>
                    </a:lnTo>
                    <a:lnTo>
                      <a:pt x="215" y="38"/>
                    </a:lnTo>
                    <a:lnTo>
                      <a:pt x="221" y="37"/>
                    </a:lnTo>
                    <a:lnTo>
                      <a:pt x="221" y="37"/>
                    </a:lnTo>
                    <a:lnTo>
                      <a:pt x="226" y="38"/>
                    </a:lnTo>
                    <a:lnTo>
                      <a:pt x="231" y="41"/>
                    </a:lnTo>
                    <a:lnTo>
                      <a:pt x="234" y="46"/>
                    </a:lnTo>
                    <a:lnTo>
                      <a:pt x="235" y="51"/>
                    </a:lnTo>
                    <a:lnTo>
                      <a:pt x="235" y="51"/>
                    </a:lnTo>
                    <a:lnTo>
                      <a:pt x="234" y="56"/>
                    </a:lnTo>
                    <a:lnTo>
                      <a:pt x="231" y="61"/>
                    </a:lnTo>
                    <a:lnTo>
                      <a:pt x="226" y="63"/>
                    </a:lnTo>
                    <a:lnTo>
                      <a:pt x="221" y="64"/>
                    </a:lnTo>
                    <a:lnTo>
                      <a:pt x="221" y="64"/>
                    </a:lnTo>
                    <a:lnTo>
                      <a:pt x="215" y="63"/>
                    </a:lnTo>
                    <a:lnTo>
                      <a:pt x="211" y="61"/>
                    </a:lnTo>
                    <a:lnTo>
                      <a:pt x="208" y="56"/>
                    </a:lnTo>
                    <a:lnTo>
                      <a:pt x="208" y="51"/>
                    </a:lnTo>
                    <a:lnTo>
                      <a:pt x="208" y="51"/>
                    </a:lnTo>
                    <a:close/>
                    <a:moveTo>
                      <a:pt x="116" y="126"/>
                    </a:moveTo>
                    <a:lnTo>
                      <a:pt x="116" y="126"/>
                    </a:lnTo>
                    <a:lnTo>
                      <a:pt x="111" y="124"/>
                    </a:lnTo>
                    <a:lnTo>
                      <a:pt x="106" y="121"/>
                    </a:lnTo>
                    <a:lnTo>
                      <a:pt x="104" y="117"/>
                    </a:lnTo>
                    <a:lnTo>
                      <a:pt x="102" y="111"/>
                    </a:lnTo>
                    <a:lnTo>
                      <a:pt x="102" y="111"/>
                    </a:lnTo>
                    <a:lnTo>
                      <a:pt x="104" y="106"/>
                    </a:lnTo>
                    <a:lnTo>
                      <a:pt x="106" y="101"/>
                    </a:lnTo>
                    <a:lnTo>
                      <a:pt x="111" y="98"/>
                    </a:lnTo>
                    <a:lnTo>
                      <a:pt x="116" y="97"/>
                    </a:lnTo>
                    <a:lnTo>
                      <a:pt x="116" y="97"/>
                    </a:lnTo>
                    <a:lnTo>
                      <a:pt x="121" y="98"/>
                    </a:lnTo>
                    <a:lnTo>
                      <a:pt x="126" y="101"/>
                    </a:lnTo>
                    <a:lnTo>
                      <a:pt x="129" y="106"/>
                    </a:lnTo>
                    <a:lnTo>
                      <a:pt x="130" y="111"/>
                    </a:lnTo>
                    <a:lnTo>
                      <a:pt x="130" y="111"/>
                    </a:lnTo>
                    <a:lnTo>
                      <a:pt x="129" y="117"/>
                    </a:lnTo>
                    <a:lnTo>
                      <a:pt x="126" y="121"/>
                    </a:lnTo>
                    <a:lnTo>
                      <a:pt x="121" y="124"/>
                    </a:lnTo>
                    <a:lnTo>
                      <a:pt x="116" y="126"/>
                    </a:lnTo>
                    <a:lnTo>
                      <a:pt x="116" y="126"/>
                    </a:lnTo>
                    <a:close/>
                    <a:moveTo>
                      <a:pt x="367" y="162"/>
                    </a:moveTo>
                    <a:lnTo>
                      <a:pt x="367" y="162"/>
                    </a:lnTo>
                    <a:lnTo>
                      <a:pt x="279" y="0"/>
                    </a:lnTo>
                    <a:lnTo>
                      <a:pt x="95" y="0"/>
                    </a:lnTo>
                    <a:lnTo>
                      <a:pt x="95" y="0"/>
                    </a:lnTo>
                    <a:lnTo>
                      <a:pt x="8" y="162"/>
                    </a:lnTo>
                    <a:lnTo>
                      <a:pt x="8" y="162"/>
                    </a:lnTo>
                    <a:lnTo>
                      <a:pt x="5" y="169"/>
                    </a:lnTo>
                    <a:lnTo>
                      <a:pt x="1" y="176"/>
                    </a:lnTo>
                    <a:lnTo>
                      <a:pt x="0" y="183"/>
                    </a:lnTo>
                    <a:lnTo>
                      <a:pt x="0" y="190"/>
                    </a:lnTo>
                    <a:lnTo>
                      <a:pt x="1" y="195"/>
                    </a:lnTo>
                    <a:lnTo>
                      <a:pt x="5" y="198"/>
                    </a:lnTo>
                    <a:lnTo>
                      <a:pt x="10" y="202"/>
                    </a:lnTo>
                    <a:lnTo>
                      <a:pt x="17" y="202"/>
                    </a:lnTo>
                    <a:lnTo>
                      <a:pt x="357" y="202"/>
                    </a:lnTo>
                    <a:lnTo>
                      <a:pt x="357" y="202"/>
                    </a:lnTo>
                    <a:lnTo>
                      <a:pt x="364" y="202"/>
                    </a:lnTo>
                    <a:lnTo>
                      <a:pt x="370" y="198"/>
                    </a:lnTo>
                    <a:lnTo>
                      <a:pt x="374" y="195"/>
                    </a:lnTo>
                    <a:lnTo>
                      <a:pt x="375" y="190"/>
                    </a:lnTo>
                    <a:lnTo>
                      <a:pt x="375" y="183"/>
                    </a:lnTo>
                    <a:lnTo>
                      <a:pt x="373" y="176"/>
                    </a:lnTo>
                    <a:lnTo>
                      <a:pt x="370" y="169"/>
                    </a:lnTo>
                    <a:lnTo>
                      <a:pt x="367" y="162"/>
                    </a:lnTo>
                    <a:lnTo>
                      <a:pt x="367" y="162"/>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dirty="0"/>
              </a:p>
            </p:txBody>
          </p:sp>
        </p:grpSp>
      </p:grpSp>
      <p:sp>
        <p:nvSpPr>
          <p:cNvPr id="5" name="标题 1"/>
          <p:cNvSpPr>
            <a:spLocks noGrp="1"/>
          </p:cNvSpPr>
          <p:nvPr/>
        </p:nvSpPr>
        <p:spPr>
          <a:xfrm>
            <a:off x="264160" y="321945"/>
            <a:ext cx="7786370" cy="854075"/>
          </a:xfrm>
          <a:prstGeom prst="rect">
            <a:avLst/>
          </a:prstGeom>
        </p:spPr>
        <p:txBody>
          <a:bodyPr vert="horz" wrap="square" lIns="91440" tIns="45720" rIns="91440" bIns="4572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l">
              <a:buClrTx/>
              <a:buSzTx/>
              <a:buFontTx/>
            </a:pPr>
            <a:r>
              <a:rPr lang="zh-CN" altLang="en-US" sz="2800">
                <a:solidFill>
                  <a:schemeClr val="accent1"/>
                </a:solidFill>
                <a:latin typeface="微软雅黑" panose="020B0503020204020204" charset="-122"/>
                <a:ea typeface="微软雅黑" panose="020B0503020204020204" charset="-122"/>
                <a:sym typeface="+mn-ea"/>
              </a:rPr>
              <a:t>五</a:t>
            </a:r>
            <a:r>
              <a:rPr lang="zh-CN" altLang="en-US" sz="2800" b="0">
                <a:solidFill>
                  <a:schemeClr val="accent1"/>
                </a:solidFill>
                <a:latin typeface="微软雅黑" panose="020B0503020204020204" charset="-122"/>
                <a:ea typeface="微软雅黑" panose="020B0503020204020204" charset="-122"/>
                <a:sym typeface="+mn-ea"/>
              </a:rPr>
              <a:t>、</a:t>
            </a:r>
            <a:r>
              <a:rPr lang="zh-CN" altLang="en-US" sz="2800">
                <a:solidFill>
                  <a:schemeClr val="accent1"/>
                </a:solidFill>
                <a:latin typeface="微软雅黑" panose="020B0503020204020204" charset="-122"/>
                <a:ea typeface="微软雅黑" panose="020B0503020204020204" charset="-122"/>
                <a:sym typeface="+mn-ea"/>
              </a:rPr>
              <a:t>发包管理</a:t>
            </a:r>
            <a:endParaRPr lang="zh-CN" altLang="en-US" sz="2800" b="0">
              <a:solidFill>
                <a:schemeClr val="accent1"/>
              </a:solidFill>
              <a:latin typeface="微软雅黑" panose="020B0503020204020204" charset="-122"/>
              <a:ea typeface="微软雅黑" panose="020B0503020204020204" charset="-122"/>
              <a:sym typeface="+mn-ea"/>
            </a:endParaRPr>
          </a:p>
        </p:txBody>
      </p:sp>
      <p:sp>
        <p:nvSpPr>
          <p:cNvPr id="2" name="文本框 1"/>
          <p:cNvSpPr txBox="1"/>
          <p:nvPr/>
        </p:nvSpPr>
        <p:spPr>
          <a:xfrm>
            <a:off x="2258060" y="1786890"/>
            <a:ext cx="1184940" cy="369332"/>
          </a:xfrm>
          <a:prstGeom prst="rect">
            <a:avLst/>
          </a:prstGeom>
          <a:noFill/>
        </p:spPr>
        <p:txBody>
          <a:bodyPr wrap="none" rtlCol="0">
            <a:spAutoFit/>
          </a:bodyPr>
          <a:lstStyle/>
          <a:p>
            <a:pPr algn="l"/>
            <a:r>
              <a:rPr lang="zh-CN" altLang="en-US" kern="0" spc="150">
                <a:latin typeface="华文宋体" panose="02010600040101010101" charset="-122"/>
                <a:ea typeface="华文宋体" panose="02010600040101010101" charset="-122"/>
                <a:cs typeface="华文宋体" panose="02010600040101010101" charset="-122"/>
                <a:sym typeface="+mn-ea"/>
              </a:rPr>
              <a:t>招标管理</a:t>
            </a:r>
            <a:endParaRPr lang="zh-CN" altLang="en-US" kern="0" spc="150">
              <a:latin typeface="华文宋体" panose="02010600040101010101" charset="-122"/>
              <a:ea typeface="华文宋体" panose="02010600040101010101" charset="-122"/>
              <a:cs typeface="华文宋体" panose="02010600040101010101" charset="-122"/>
              <a:sym typeface="+mn-ea"/>
            </a:endParaRPr>
          </a:p>
        </p:txBody>
      </p:sp>
      <p:sp>
        <p:nvSpPr>
          <p:cNvPr id="8" name="文本框 7"/>
          <p:cNvSpPr txBox="1"/>
          <p:nvPr/>
        </p:nvSpPr>
        <p:spPr>
          <a:xfrm>
            <a:off x="2258060" y="4937760"/>
            <a:ext cx="1184940" cy="369332"/>
          </a:xfrm>
          <a:prstGeom prst="rect">
            <a:avLst/>
          </a:prstGeom>
          <a:noFill/>
        </p:spPr>
        <p:txBody>
          <a:bodyPr wrap="none" rtlCol="0" anchor="t">
            <a:spAutoFit/>
          </a:bodyPr>
          <a:lstStyle/>
          <a:p>
            <a:pPr algn="l"/>
            <a:r>
              <a:rPr lang="zh-CN" altLang="en-US" kern="0" spc="150">
                <a:latin typeface="华文宋体" panose="02010600040101010101" charset="-122"/>
                <a:ea typeface="华文宋体" panose="02010600040101010101" charset="-122"/>
                <a:cs typeface="华文宋体" panose="02010600040101010101" charset="-122"/>
              </a:rPr>
              <a:t>工程监理</a:t>
            </a:r>
            <a:endParaRPr lang="zh-CN" altLang="en-US" kern="0" spc="150">
              <a:latin typeface="华文宋体" panose="02010600040101010101" charset="-122"/>
              <a:ea typeface="华文宋体" panose="02010600040101010101" charset="-122"/>
              <a:cs typeface="华文宋体" panose="02010600040101010101" charset="-122"/>
            </a:endParaRPr>
          </a:p>
        </p:txBody>
      </p:sp>
      <p:pic>
        <p:nvPicPr>
          <p:cNvPr id="9" name="图片 8" descr="32303038313138353b32303039303630333bc9cfbfce"/>
          <p:cNvPicPr>
            <a:picLocks noChangeAspect="1"/>
          </p:cNvPicPr>
          <p:nvPr/>
        </p:nvPicPr>
        <p:blipFill>
          <a:blip r:embed="rId53">
            <a:extLst>
              <a:ext uri="{96DAC541-7B7A-43D3-8B79-37D633B846F1}">
                <asvg:svgBlip xmlns:asvg="http://schemas.microsoft.com/office/drawing/2016/SVG/main" r:embed="rId54"/>
              </a:ext>
            </a:extLst>
          </a:blip>
          <a:stretch>
            <a:fillRect/>
          </a:stretch>
        </p:blipFill>
        <p:spPr>
          <a:xfrm>
            <a:off x="401320" y="2079625"/>
            <a:ext cx="2042795" cy="2042795"/>
          </a:xfrm>
          <a:prstGeom prst="rect">
            <a:avLst/>
          </a:prstGeom>
        </p:spPr>
      </p:pic>
      <p:sp>
        <p:nvSpPr>
          <p:cNvPr id="3" name="文本框 2"/>
          <p:cNvSpPr txBox="1"/>
          <p:nvPr/>
        </p:nvSpPr>
        <p:spPr>
          <a:xfrm>
            <a:off x="2837180" y="3429000"/>
            <a:ext cx="1287145" cy="369332"/>
          </a:xfrm>
          <a:prstGeom prst="rect">
            <a:avLst/>
          </a:prstGeom>
          <a:noFill/>
        </p:spPr>
        <p:txBody>
          <a:bodyPr wrap="square" rtlCol="0" anchor="t">
            <a:spAutoFit/>
          </a:bodyPr>
          <a:lstStyle/>
          <a:p>
            <a:pPr algn="l"/>
            <a:r>
              <a:rPr lang="zh-CN" altLang="en-US" kern="0" spc="150">
                <a:latin typeface="华文宋体" panose="02010600040101010101" charset="-122"/>
                <a:ea typeface="华文宋体" panose="02010600040101010101" charset="-122"/>
                <a:cs typeface="华文宋体" panose="02010600040101010101" charset="-122"/>
              </a:rPr>
              <a:t>承包模式</a:t>
            </a:r>
            <a:endParaRPr lang="zh-CN" altLang="en-US" kern="0" spc="150">
              <a:latin typeface="华文宋体" panose="02010600040101010101" charset="-122"/>
              <a:ea typeface="华文宋体" panose="02010600040101010101" charset="-122"/>
              <a:cs typeface="华文宋体" panose="02010600040101010101" charset="-122"/>
            </a:endParaRPr>
          </a:p>
        </p:txBody>
      </p:sp>
    </p:spTree>
    <p:custDataLst>
      <p:tags r:id="rId55"/>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7" name="图片 6" descr="1 (11)"/>
          <p:cNvPicPr>
            <a:picLocks noChangeAspect="1"/>
          </p:cNvPicPr>
          <p:nvPr>
            <p:custDataLst>
              <p:tags r:id="rId1"/>
            </p:custDataLst>
          </p:nvPr>
        </p:nvPicPr>
        <p:blipFill>
          <a:blip r:embed="rId2"/>
          <a:stretch>
            <a:fillRect/>
          </a:stretch>
        </p:blipFill>
        <p:spPr>
          <a:xfrm>
            <a:off x="0" y="6137910"/>
            <a:ext cx="720090" cy="720090"/>
          </a:xfrm>
          <a:prstGeom prst="rect">
            <a:avLst/>
          </a:prstGeom>
        </p:spPr>
      </p:pic>
      <p:pic>
        <p:nvPicPr>
          <p:cNvPr id="6" name="图片 5" descr="1 (12)"/>
          <p:cNvPicPr>
            <a:picLocks noChangeAspect="1"/>
          </p:cNvPicPr>
          <p:nvPr>
            <p:custDataLst>
              <p:tags r:id="rId3"/>
            </p:custDataLst>
          </p:nvPr>
        </p:nvPicPr>
        <p:blipFill>
          <a:blip r:embed="rId4"/>
          <a:stretch>
            <a:fillRect/>
          </a:stretch>
        </p:blipFill>
        <p:spPr>
          <a:xfrm>
            <a:off x="11471910" y="0"/>
            <a:ext cx="720090" cy="720090"/>
          </a:xfrm>
          <a:prstGeom prst="rect">
            <a:avLst/>
          </a:prstGeom>
        </p:spPr>
      </p:pic>
      <p:sp>
        <p:nvSpPr>
          <p:cNvPr id="3" name="矩形 2"/>
          <p:cNvSpPr/>
          <p:nvPr>
            <p:custDataLst>
              <p:tags r:id="rId5"/>
            </p:custDataLst>
          </p:nvPr>
        </p:nvSpPr>
        <p:spPr>
          <a:xfrm>
            <a:off x="920694" y="1473634"/>
            <a:ext cx="10337855" cy="4266766"/>
          </a:xfrm>
          <a:prstGeom prst="rect">
            <a:avLst/>
          </a:prstGeom>
          <a:noFill/>
          <a:ln>
            <a:solidFill>
              <a:srgbClr val="FFFFFF">
                <a:lumMod val="75000"/>
              </a:srgbClr>
            </a:solidFill>
          </a:ln>
        </p:spPr>
        <p:style>
          <a:lnRef idx="2">
            <a:srgbClr val="8BB5C7">
              <a:shade val="50000"/>
            </a:srgbClr>
          </a:lnRef>
          <a:fillRef idx="1">
            <a:srgbClr val="8BB5C7"/>
          </a:fillRef>
          <a:effectRef idx="0">
            <a:srgbClr val="8BB5C7"/>
          </a:effectRef>
          <a:fontRef idx="minor">
            <a:srgbClr val="FFFFFF"/>
          </a:fontRef>
        </p:style>
        <p:txBody>
          <a:bodyPr rtlCol="0" anchor="ctr"/>
          <a:lstStyle/>
          <a:p>
            <a:pPr algn="ctr">
              <a:lnSpc>
                <a:spcPct val="120000"/>
              </a:lnSpc>
            </a:pPr>
            <a:endParaRPr lang="zh-CN" altLang="en-US">
              <a:solidFill>
                <a:prstClr val="white"/>
              </a:solidFill>
              <a:latin typeface="Arial" panose="02080604020202020204" pitchFamily="34" charset="0"/>
              <a:ea typeface="微软雅黑" panose="020B0503020204020204" charset="-122"/>
              <a:sym typeface="Arial" panose="02080604020202020204" pitchFamily="34" charset="0"/>
            </a:endParaRPr>
          </a:p>
        </p:txBody>
      </p:sp>
      <p:sp>
        <p:nvSpPr>
          <p:cNvPr id="5" name="矩形 4"/>
          <p:cNvSpPr/>
          <p:nvPr>
            <p:custDataLst>
              <p:tags r:id="rId6"/>
            </p:custDataLst>
          </p:nvPr>
        </p:nvSpPr>
        <p:spPr>
          <a:xfrm>
            <a:off x="3848569" y="1090930"/>
            <a:ext cx="4333406" cy="499745"/>
          </a:xfrm>
          <a:prstGeom prst="rect">
            <a:avLst/>
          </a:prstGeom>
          <a:solidFill>
            <a:srgbClr val="8BB5C7"/>
          </a:solidFill>
          <a:ln>
            <a:noFill/>
          </a:ln>
        </p:spPr>
        <p:style>
          <a:lnRef idx="2">
            <a:srgbClr val="8BB5C7">
              <a:shade val="50000"/>
            </a:srgbClr>
          </a:lnRef>
          <a:fillRef idx="1">
            <a:srgbClr val="8BB5C7"/>
          </a:fillRef>
          <a:effectRef idx="0">
            <a:srgbClr val="8BB5C7"/>
          </a:effectRef>
          <a:fontRef idx="minor">
            <a:srgbClr val="FFFFFF"/>
          </a:fontRef>
        </p:style>
        <p:txBody>
          <a:bodyPr rtlCol="0" anchor="ctr"/>
          <a:lstStyle/>
          <a:p>
            <a:pPr algn="ctr">
              <a:lnSpc>
                <a:spcPct val="120000"/>
              </a:lnSpc>
            </a:pPr>
            <a:endParaRPr lang="zh-CN" altLang="en-US">
              <a:solidFill>
                <a:prstClr val="white"/>
              </a:solidFill>
              <a:latin typeface="Arial" panose="02080604020202020204" pitchFamily="34" charset="0"/>
              <a:ea typeface="微软雅黑" panose="020B0503020204020204" charset="-122"/>
              <a:sym typeface="Arial" panose="02080604020202020204" pitchFamily="34" charset="0"/>
            </a:endParaRPr>
          </a:p>
        </p:txBody>
      </p:sp>
      <p:sp>
        <p:nvSpPr>
          <p:cNvPr id="2" name="文本框 1"/>
          <p:cNvSpPr txBox="1"/>
          <p:nvPr>
            <p:custDataLst>
              <p:tags r:id="rId7"/>
            </p:custDataLst>
          </p:nvPr>
        </p:nvSpPr>
        <p:spPr>
          <a:xfrm>
            <a:off x="3848523" y="1118260"/>
            <a:ext cx="4130872" cy="472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normAutofit/>
          </a:bodyPr>
          <a:lstStyle>
            <a:defPPr>
              <a:defRPr lang="zh-CN"/>
            </a:defPPr>
            <a:lvl1pPr algn="ctr" fontAlgn="base">
              <a:spcBef>
                <a:spcPct val="0"/>
              </a:spcBef>
              <a:spcAft>
                <a:spcPct val="0"/>
              </a:spcAft>
              <a:defRPr sz="2400">
                <a:solidFill>
                  <a:prstClr val="white"/>
                </a:solidFill>
                <a:latin typeface="Arial" panose="02080604020202020204" pitchFamily="34" charset="0"/>
                <a:ea typeface="微软雅黑" panose="020B0503020204020204" charset="-122"/>
              </a:defRPr>
            </a:lvl1pPr>
            <a:lvl2pPr marL="742950" indent="-285750">
              <a:defRPr>
                <a:latin typeface="Calibri" panose="020F0502020204030204" charset="0"/>
                <a:ea typeface="微软雅黑" panose="020B0503020204020204" charset="-122"/>
              </a:defRPr>
            </a:lvl2pPr>
            <a:lvl3pPr marL="1143000" indent="-228600">
              <a:defRPr>
                <a:latin typeface="Calibri" panose="020F0502020204030204" charset="0"/>
                <a:ea typeface="微软雅黑" panose="020B0503020204020204" charset="-122"/>
              </a:defRPr>
            </a:lvl3pPr>
            <a:lvl4pPr marL="1600200" indent="-228600">
              <a:defRPr>
                <a:latin typeface="Calibri" panose="020F0502020204030204" charset="0"/>
                <a:ea typeface="微软雅黑" panose="020B0503020204020204" charset="-122"/>
              </a:defRPr>
            </a:lvl4pPr>
            <a:lvl5pPr marL="2057400" indent="-228600">
              <a:defRPr>
                <a:latin typeface="Calibri" panose="020F0502020204030204" charset="0"/>
                <a:ea typeface="微软雅黑" panose="020B0503020204020204" charset="-122"/>
              </a:defRPr>
            </a:lvl5pPr>
            <a:lvl6pPr marL="2514600" indent="-228600" fontAlgn="base">
              <a:spcBef>
                <a:spcPct val="0"/>
              </a:spcBef>
              <a:spcAft>
                <a:spcPct val="0"/>
              </a:spcAft>
              <a:defRPr>
                <a:latin typeface="Calibri" panose="020F0502020204030204" charset="0"/>
                <a:ea typeface="微软雅黑" panose="020B0503020204020204" charset="-122"/>
              </a:defRPr>
            </a:lvl6pPr>
            <a:lvl7pPr marL="2971800" indent="-228600" fontAlgn="base">
              <a:spcBef>
                <a:spcPct val="0"/>
              </a:spcBef>
              <a:spcAft>
                <a:spcPct val="0"/>
              </a:spcAft>
              <a:defRPr>
                <a:latin typeface="Calibri" panose="020F0502020204030204" charset="0"/>
                <a:ea typeface="微软雅黑" panose="020B0503020204020204" charset="-122"/>
              </a:defRPr>
            </a:lvl7pPr>
            <a:lvl8pPr marL="3429000" indent="-228600" fontAlgn="base">
              <a:spcBef>
                <a:spcPct val="0"/>
              </a:spcBef>
              <a:spcAft>
                <a:spcPct val="0"/>
              </a:spcAft>
              <a:defRPr>
                <a:latin typeface="Calibri" panose="020F0502020204030204" charset="0"/>
                <a:ea typeface="微软雅黑" panose="020B0503020204020204" charset="-122"/>
              </a:defRPr>
            </a:lvl8pPr>
            <a:lvl9pPr marL="3886200" indent="-228600" fontAlgn="base">
              <a:spcBef>
                <a:spcPct val="0"/>
              </a:spcBef>
              <a:spcAft>
                <a:spcPct val="0"/>
              </a:spcAft>
              <a:defRPr>
                <a:latin typeface="Calibri" panose="020F0502020204030204" charset="0"/>
                <a:ea typeface="微软雅黑" panose="020B0503020204020204" charset="-122"/>
              </a:defRPr>
            </a:lvl9pPr>
          </a:lstStyle>
          <a:p>
            <a:pPr>
              <a:lnSpc>
                <a:spcPct val="120000"/>
              </a:lnSpc>
            </a:pPr>
            <a:r>
              <a:rPr lang="zh-CN" altLang="en-US" sz="2000" b="1" spc="300">
                <a:solidFill>
                  <a:srgbClr val="FFFFFF"/>
                </a:solidFill>
                <a:latin typeface="Arial" panose="02080604020202020204" pitchFamily="34" charset="0"/>
                <a:cs typeface="+mn-ea"/>
                <a:sym typeface="Arial" panose="02080604020202020204" pitchFamily="34" charset="0"/>
              </a:rPr>
              <a:t>备案材料</a:t>
            </a:r>
            <a:endParaRPr lang="zh-CN" altLang="en-US" sz="2000" b="1" spc="300">
              <a:solidFill>
                <a:srgbClr val="FFFFFF"/>
              </a:solidFill>
              <a:latin typeface="Arial" panose="02080604020202020204" pitchFamily="34" charset="0"/>
              <a:cs typeface="+mn-ea"/>
              <a:sym typeface="Arial" panose="02080604020202020204" pitchFamily="34" charset="0"/>
            </a:endParaRPr>
          </a:p>
        </p:txBody>
      </p:sp>
      <p:sp>
        <p:nvSpPr>
          <p:cNvPr id="21" name="文本框 20"/>
          <p:cNvSpPr txBox="1"/>
          <p:nvPr>
            <p:custDataLst>
              <p:tags r:id="rId8"/>
            </p:custDataLst>
          </p:nvPr>
        </p:nvSpPr>
        <p:spPr>
          <a:xfrm>
            <a:off x="1260103" y="2278922"/>
            <a:ext cx="4333407" cy="3728783"/>
          </a:xfrm>
          <a:prstGeom prst="rect">
            <a:avLst/>
          </a:prstGeom>
        </p:spPr>
        <p:txBody>
          <a:bodyPr wrap="square">
            <a:noAutofit/>
          </a:bodyPr>
          <a:lstStyle>
            <a:defPPr>
              <a:defRPr lang="zh-CN"/>
            </a:defPPr>
            <a:lvl1pPr>
              <a:defRPr sz="1400">
                <a:solidFill>
                  <a:srgbClr val="474546"/>
                </a:solidFill>
                <a:latin typeface="Arial" panose="02080604020202020204" pitchFamily="34" charset="0"/>
              </a:defRPr>
            </a:lvl1pPr>
          </a:lstStyle>
          <a:p>
            <a:pPr indent="0" algn="l" fontAlgn="auto">
              <a:lnSpc>
                <a:spcPct val="150000"/>
              </a:lnSpc>
              <a:buClrTx/>
              <a:buSzPct val="60000"/>
              <a:buNone/>
            </a:pPr>
            <a:r>
              <a:rPr lang="zh-CN" altLang="en-US" sz="1600">
                <a:solidFill>
                  <a:schemeClr val="tx1"/>
                </a:solidFill>
                <a:latin typeface="华文仿宋" panose="02010600040101010101" charset="-122"/>
                <a:ea typeface="华文仿宋" panose="02010600040101010101" charset="-122"/>
                <a:sym typeface="Arial" panose="02080604020202020204" pitchFamily="34" charset="0"/>
              </a:rPr>
              <a:t>1. 相关主管部门出具的建筑物拆除文件或拆除决定；</a:t>
            </a:r>
            <a:endParaRPr lang="zh-CN" altLang="en-US" sz="1600">
              <a:solidFill>
                <a:schemeClr val="tx1"/>
              </a:solidFill>
              <a:latin typeface="华文仿宋" panose="02010600040101010101" charset="-122"/>
              <a:ea typeface="华文仿宋" panose="02010600040101010101" charset="-122"/>
              <a:sym typeface="Arial" panose="02080604020202020204" pitchFamily="34" charset="0"/>
            </a:endParaRPr>
          </a:p>
          <a:p>
            <a:pPr indent="0" algn="l" fontAlgn="auto">
              <a:lnSpc>
                <a:spcPct val="150000"/>
              </a:lnSpc>
              <a:buClrTx/>
              <a:buSzPct val="60000"/>
              <a:buNone/>
            </a:pPr>
            <a:r>
              <a:rPr lang="en-US" altLang="zh-CN" sz="1600">
                <a:solidFill>
                  <a:schemeClr val="tx1"/>
                </a:solidFill>
                <a:latin typeface="华文仿宋" panose="02010600040101010101" charset="-122"/>
                <a:ea typeface="华文仿宋" panose="02010600040101010101" charset="-122"/>
                <a:sym typeface="Arial" panose="02080604020202020204" pitchFamily="34" charset="0"/>
              </a:rPr>
              <a:t>2.</a:t>
            </a:r>
            <a:r>
              <a:rPr lang="zh-CN" altLang="en-US" sz="1600">
                <a:solidFill>
                  <a:schemeClr val="tx1"/>
                </a:solidFill>
                <a:latin typeface="华文仿宋" panose="02010600040101010101" charset="-122"/>
                <a:ea typeface="华文仿宋" panose="02010600040101010101" charset="-122"/>
                <a:sym typeface="Arial" panose="02080604020202020204" pitchFamily="34" charset="0"/>
              </a:rPr>
              <a:t>建筑物拆除工程施工及建筑废弃物综合利用合同；</a:t>
            </a:r>
            <a:endParaRPr lang="en-US" altLang="zh-CN" sz="1600">
              <a:solidFill>
                <a:schemeClr val="tx1"/>
              </a:solidFill>
              <a:latin typeface="华文仿宋" panose="02010600040101010101" charset="-122"/>
              <a:ea typeface="华文仿宋" panose="02010600040101010101" charset="-122"/>
              <a:sym typeface="Arial" panose="02080604020202020204" pitchFamily="34" charset="0"/>
            </a:endParaRPr>
          </a:p>
          <a:p>
            <a:pPr indent="0" algn="l" fontAlgn="auto">
              <a:lnSpc>
                <a:spcPct val="150000"/>
              </a:lnSpc>
              <a:buClrTx/>
              <a:buSzPct val="60000"/>
              <a:buNone/>
            </a:pPr>
            <a:r>
              <a:rPr lang="en-US" altLang="zh-CN" sz="1600">
                <a:solidFill>
                  <a:schemeClr val="tx1"/>
                </a:solidFill>
                <a:latin typeface="华文仿宋" panose="02010600040101010101" charset="-122"/>
                <a:ea typeface="华文仿宋" panose="02010600040101010101" charset="-122"/>
                <a:sym typeface="Arial" panose="02080604020202020204" pitchFamily="34" charset="0"/>
              </a:rPr>
              <a:t>3.</a:t>
            </a:r>
            <a:r>
              <a:rPr lang="zh-CN" altLang="en-US" sz="1600">
                <a:solidFill>
                  <a:schemeClr val="tx1"/>
                </a:solidFill>
                <a:latin typeface="华文仿宋" panose="02010600040101010101" charset="-122"/>
                <a:ea typeface="华文仿宋" panose="02010600040101010101" charset="-122"/>
                <a:sym typeface="Arial" panose="02080604020202020204" pitchFamily="34" charset="0"/>
              </a:rPr>
              <a:t>施工单位资质证书、安全生产许可证、项目经理资格证以及深圳市建筑废弃物综合利用场所消纳备案证明文件；</a:t>
            </a:r>
            <a:endParaRPr lang="zh-CN" altLang="en-US" sz="1600">
              <a:solidFill>
                <a:schemeClr val="tx1"/>
              </a:solidFill>
              <a:latin typeface="华文仿宋" panose="02010600040101010101" charset="-122"/>
              <a:ea typeface="华文仿宋" panose="02010600040101010101" charset="-122"/>
              <a:sym typeface="Arial" panose="02080604020202020204" pitchFamily="34" charset="0"/>
            </a:endParaRPr>
          </a:p>
          <a:p>
            <a:pPr indent="0" algn="l" fontAlgn="auto">
              <a:lnSpc>
                <a:spcPct val="150000"/>
              </a:lnSpc>
              <a:buClrTx/>
              <a:buSzPct val="60000"/>
              <a:buNone/>
            </a:pPr>
            <a:r>
              <a:rPr lang="en-US" altLang="zh-CN" sz="1600">
                <a:solidFill>
                  <a:schemeClr val="tx1"/>
                </a:solidFill>
                <a:latin typeface="华文仿宋" panose="02010600040101010101" charset="-122"/>
                <a:ea typeface="华文仿宋" panose="02010600040101010101" charset="-122"/>
                <a:sym typeface="Arial" panose="02080604020202020204" pitchFamily="34" charset="0"/>
              </a:rPr>
              <a:t>4.</a:t>
            </a:r>
            <a:r>
              <a:rPr lang="zh-CN" altLang="en-US" sz="1600">
                <a:solidFill>
                  <a:schemeClr val="tx1"/>
                </a:solidFill>
                <a:latin typeface="华文仿宋" panose="02010600040101010101" charset="-122"/>
                <a:ea typeface="华文仿宋" panose="02010600040101010101" charset="-122"/>
                <a:sym typeface="Arial" panose="02080604020202020204" pitchFamily="34" charset="0"/>
              </a:rPr>
              <a:t>监理合同、监理单位资质证书、注册监理工程师资格证明文件；</a:t>
            </a:r>
            <a:endParaRPr lang="zh-CN" altLang="en-US" sz="1600">
              <a:solidFill>
                <a:schemeClr val="tx1"/>
              </a:solidFill>
              <a:latin typeface="华文仿宋" panose="02010600040101010101" charset="-122"/>
              <a:ea typeface="华文仿宋" panose="02010600040101010101" charset="-122"/>
              <a:sym typeface="Arial" panose="02080604020202020204" pitchFamily="34" charset="0"/>
            </a:endParaRPr>
          </a:p>
        </p:txBody>
      </p:sp>
      <p:sp>
        <p:nvSpPr>
          <p:cNvPr id="4" name="标题 1"/>
          <p:cNvSpPr>
            <a:spLocks noGrp="1"/>
          </p:cNvSpPr>
          <p:nvPr/>
        </p:nvSpPr>
        <p:spPr>
          <a:xfrm>
            <a:off x="252730" y="321945"/>
            <a:ext cx="7786370" cy="854075"/>
          </a:xfrm>
          <a:prstGeom prst="rect">
            <a:avLst/>
          </a:prstGeom>
        </p:spPr>
        <p:txBody>
          <a:bodyPr vert="horz" wrap="square" lIns="91440" tIns="45720" rIns="91440" bIns="4572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l">
              <a:buClrTx/>
              <a:buSzTx/>
              <a:buFontTx/>
            </a:pPr>
            <a:r>
              <a:rPr lang="zh-CN" altLang="en-US" sz="2800" b="0">
                <a:solidFill>
                  <a:schemeClr val="accent1"/>
                </a:solidFill>
                <a:latin typeface="微软雅黑" panose="020B0503020204020204" charset="-122"/>
                <a:ea typeface="微软雅黑" panose="020B0503020204020204" charset="-122"/>
                <a:sym typeface="+mn-ea"/>
              </a:rPr>
              <a:t>六、备案及核准排放管理</a:t>
            </a:r>
            <a:endParaRPr lang="zh-CN" altLang="en-US" sz="2800" b="0">
              <a:solidFill>
                <a:schemeClr val="accent1"/>
              </a:solidFill>
              <a:latin typeface="微软雅黑" panose="020B0503020204020204" charset="-122"/>
              <a:ea typeface="微软雅黑" panose="020B0503020204020204" charset="-122"/>
              <a:sym typeface="+mn-ea"/>
            </a:endParaRPr>
          </a:p>
        </p:txBody>
      </p:sp>
      <p:sp>
        <p:nvSpPr>
          <p:cNvPr id="9" name="文本框 8"/>
          <p:cNvSpPr txBox="1"/>
          <p:nvPr>
            <p:custDataLst>
              <p:tags r:id="rId9"/>
            </p:custDataLst>
          </p:nvPr>
        </p:nvSpPr>
        <p:spPr>
          <a:xfrm>
            <a:off x="6598490" y="2274708"/>
            <a:ext cx="4333407" cy="3728783"/>
          </a:xfrm>
          <a:prstGeom prst="rect">
            <a:avLst/>
          </a:prstGeom>
        </p:spPr>
        <p:txBody>
          <a:bodyPr wrap="square">
            <a:noAutofit/>
          </a:bodyPr>
          <a:lstStyle>
            <a:defPPr>
              <a:defRPr lang="zh-CN"/>
            </a:defPPr>
            <a:lvl1pPr>
              <a:defRPr sz="1400">
                <a:solidFill>
                  <a:srgbClr val="474546"/>
                </a:solidFill>
                <a:latin typeface="Arial" panose="02080604020202020204" pitchFamily="34" charset="0"/>
              </a:defRPr>
            </a:lvl1pPr>
          </a:lstStyle>
          <a:p>
            <a:pPr indent="0" algn="l" fontAlgn="auto">
              <a:lnSpc>
                <a:spcPct val="150000"/>
              </a:lnSpc>
              <a:buClrTx/>
              <a:buSzPct val="60000"/>
              <a:buNone/>
            </a:pPr>
            <a:r>
              <a:rPr lang="en-US" altLang="zh-CN" sz="1600">
                <a:solidFill>
                  <a:schemeClr val="tx1"/>
                </a:solidFill>
                <a:latin typeface="华文仿宋" panose="02010600040101010101" charset="-122"/>
                <a:ea typeface="华文仿宋" panose="02010600040101010101" charset="-122"/>
                <a:sym typeface="Arial" panose="02080604020202020204" pitchFamily="34" charset="0"/>
              </a:rPr>
              <a:t>5.</a:t>
            </a:r>
            <a:r>
              <a:rPr lang="zh-CN" altLang="en-US" sz="1600">
                <a:solidFill>
                  <a:schemeClr val="tx1"/>
                </a:solidFill>
                <a:latin typeface="华文仿宋" panose="02010600040101010101" charset="-122"/>
                <a:ea typeface="华文仿宋" panose="02010600040101010101" charset="-122"/>
                <a:sym typeface="Arial" panose="02080604020202020204" pitchFamily="34" charset="0"/>
              </a:rPr>
              <a:t>建设单位组织专家评审通过的</a:t>
            </a:r>
            <a:r>
              <a:rPr lang="en-US" altLang="zh-CN" sz="1600">
                <a:solidFill>
                  <a:schemeClr val="tx1"/>
                </a:solidFill>
                <a:latin typeface="华文仿宋" panose="02010600040101010101" charset="-122"/>
                <a:ea typeface="华文仿宋" panose="02010600040101010101" charset="-122"/>
                <a:sym typeface="Arial" panose="02080604020202020204" pitchFamily="34" charset="0"/>
              </a:rPr>
              <a:t>《</a:t>
            </a:r>
            <a:r>
              <a:rPr lang="zh-CN" altLang="en-US" sz="1600">
                <a:solidFill>
                  <a:schemeClr val="tx1"/>
                </a:solidFill>
                <a:latin typeface="华文仿宋" panose="02010600040101010101" charset="-122"/>
                <a:ea typeface="华文仿宋" panose="02010600040101010101" charset="-122"/>
                <a:sym typeface="Arial" panose="02080604020202020204" pitchFamily="34" charset="0"/>
              </a:rPr>
              <a:t>建筑物拆除施工组织方案</a:t>
            </a:r>
            <a:r>
              <a:rPr lang="en-US" altLang="zh-CN" sz="1600">
                <a:solidFill>
                  <a:schemeClr val="tx1"/>
                </a:solidFill>
                <a:latin typeface="华文仿宋" panose="02010600040101010101" charset="-122"/>
                <a:ea typeface="华文仿宋" panose="02010600040101010101" charset="-122"/>
                <a:sym typeface="Arial" panose="02080604020202020204" pitchFamily="34" charset="0"/>
              </a:rPr>
              <a:t>》</a:t>
            </a:r>
            <a:r>
              <a:rPr lang="zh-CN" altLang="en-US" sz="1600">
                <a:solidFill>
                  <a:schemeClr val="tx1"/>
                </a:solidFill>
                <a:latin typeface="华文仿宋" panose="02010600040101010101" charset="-122"/>
                <a:ea typeface="华文仿宋" panose="02010600040101010101" charset="-122"/>
                <a:sym typeface="Arial" panose="02080604020202020204" pitchFamily="34" charset="0"/>
              </a:rPr>
              <a:t>以及经建设单位认可的</a:t>
            </a:r>
            <a:r>
              <a:rPr lang="en-US" altLang="zh-CN" sz="1600">
                <a:solidFill>
                  <a:schemeClr val="tx1"/>
                </a:solidFill>
                <a:latin typeface="华文仿宋" panose="02010600040101010101" charset="-122"/>
                <a:ea typeface="华文仿宋" panose="02010600040101010101" charset="-122"/>
                <a:sym typeface="Arial" panose="02080604020202020204" pitchFamily="34" charset="0"/>
              </a:rPr>
              <a:t>《</a:t>
            </a:r>
            <a:r>
              <a:rPr lang="zh-CN" altLang="en-US" sz="1600">
                <a:solidFill>
                  <a:schemeClr val="tx1"/>
                </a:solidFill>
                <a:latin typeface="华文仿宋" panose="02010600040101010101" charset="-122"/>
                <a:ea typeface="华文仿宋" panose="02010600040101010101" charset="-122"/>
                <a:sym typeface="Arial" panose="02080604020202020204" pitchFamily="34" charset="0"/>
              </a:rPr>
              <a:t>建筑废弃物减排及综合利用方案</a:t>
            </a:r>
            <a:r>
              <a:rPr lang="en-US" altLang="zh-CN" sz="1600">
                <a:solidFill>
                  <a:schemeClr val="tx1"/>
                </a:solidFill>
                <a:latin typeface="华文仿宋" panose="02010600040101010101" charset="-122"/>
                <a:ea typeface="华文仿宋" panose="02010600040101010101" charset="-122"/>
                <a:sym typeface="Arial" panose="02080604020202020204" pitchFamily="34" charset="0"/>
              </a:rPr>
              <a:t>》</a:t>
            </a:r>
            <a:r>
              <a:rPr lang="zh-CN" altLang="en-US" sz="1600">
                <a:solidFill>
                  <a:schemeClr val="tx1"/>
                </a:solidFill>
                <a:latin typeface="华文仿宋" panose="02010600040101010101" charset="-122"/>
                <a:ea typeface="华文仿宋" panose="02010600040101010101" charset="-122"/>
                <a:sym typeface="Arial" panose="02080604020202020204" pitchFamily="34" charset="0"/>
              </a:rPr>
              <a:t>；</a:t>
            </a:r>
            <a:endParaRPr lang="zh-CN" altLang="en-US" sz="1600">
              <a:solidFill>
                <a:schemeClr val="tx1"/>
              </a:solidFill>
              <a:latin typeface="华文仿宋" panose="02010600040101010101" charset="-122"/>
              <a:ea typeface="华文仿宋" panose="02010600040101010101" charset="-122"/>
              <a:sym typeface="Arial" panose="02080604020202020204" pitchFamily="34" charset="0"/>
            </a:endParaRPr>
          </a:p>
          <a:p>
            <a:pPr indent="0" algn="l" fontAlgn="auto">
              <a:lnSpc>
                <a:spcPct val="150000"/>
              </a:lnSpc>
              <a:buClrTx/>
              <a:buSzPct val="60000"/>
              <a:buNone/>
            </a:pPr>
            <a:r>
              <a:rPr lang="en-US" altLang="zh-CN" sz="1600">
                <a:solidFill>
                  <a:schemeClr val="tx1"/>
                </a:solidFill>
                <a:latin typeface="华文仿宋" panose="02010600040101010101" charset="-122"/>
                <a:ea typeface="华文仿宋" panose="02010600040101010101" charset="-122"/>
                <a:sym typeface="Arial" panose="02080604020202020204" pitchFamily="34" charset="0"/>
              </a:rPr>
              <a:t>6.</a:t>
            </a:r>
            <a:r>
              <a:rPr lang="zh-CN" altLang="en-US" sz="1600">
                <a:solidFill>
                  <a:schemeClr val="tx1"/>
                </a:solidFill>
                <a:latin typeface="华文仿宋" panose="02010600040101010101" charset="-122"/>
                <a:ea typeface="华文仿宋" panose="02010600040101010101" charset="-122"/>
                <a:sym typeface="Arial" panose="02080604020202020204" pitchFamily="34" charset="0"/>
              </a:rPr>
              <a:t>现场施工人员意外伤害保险凭证；</a:t>
            </a:r>
            <a:endParaRPr lang="zh-CN" altLang="en-US" sz="1600">
              <a:solidFill>
                <a:schemeClr val="tx1"/>
              </a:solidFill>
              <a:latin typeface="华文仿宋" panose="02010600040101010101" charset="-122"/>
              <a:ea typeface="华文仿宋" panose="02010600040101010101" charset="-122"/>
              <a:sym typeface="Arial" panose="02080604020202020204" pitchFamily="34" charset="0"/>
            </a:endParaRPr>
          </a:p>
          <a:p>
            <a:pPr indent="0" algn="l" fontAlgn="auto">
              <a:lnSpc>
                <a:spcPct val="150000"/>
              </a:lnSpc>
              <a:buClrTx/>
              <a:buSzPct val="60000"/>
              <a:buNone/>
            </a:pPr>
            <a:r>
              <a:rPr lang="en-US" altLang="zh-CN" sz="1600">
                <a:solidFill>
                  <a:schemeClr val="tx1"/>
                </a:solidFill>
                <a:latin typeface="华文仿宋" panose="02010600040101010101" charset="-122"/>
                <a:ea typeface="华文仿宋" panose="02010600040101010101" charset="-122"/>
                <a:sym typeface="Arial" panose="02080604020202020204" pitchFamily="34" charset="0"/>
              </a:rPr>
              <a:t>7.</a:t>
            </a:r>
            <a:r>
              <a:rPr lang="zh-CN" altLang="en-US" sz="1600">
                <a:solidFill>
                  <a:schemeClr val="tx1"/>
                </a:solidFill>
                <a:latin typeface="华文仿宋" panose="02010600040101010101" charset="-122"/>
                <a:ea typeface="华文仿宋" panose="02010600040101010101" charset="-122"/>
                <a:sym typeface="Arial" panose="02080604020202020204" pitchFamily="34" charset="0"/>
              </a:rPr>
              <a:t>需实施爆破作业的，应提交公安部门核发的</a:t>
            </a:r>
            <a:r>
              <a:rPr lang="en-US" altLang="zh-CN" sz="1600">
                <a:solidFill>
                  <a:schemeClr val="tx1"/>
                </a:solidFill>
                <a:latin typeface="华文仿宋" panose="02010600040101010101" charset="-122"/>
                <a:ea typeface="华文仿宋" panose="02010600040101010101" charset="-122"/>
                <a:sym typeface="Arial" panose="02080604020202020204" pitchFamily="34" charset="0"/>
              </a:rPr>
              <a:t>《</a:t>
            </a:r>
            <a:r>
              <a:rPr lang="zh-CN" altLang="en-US" sz="1600">
                <a:solidFill>
                  <a:schemeClr val="tx1"/>
                </a:solidFill>
                <a:latin typeface="华文仿宋" panose="02010600040101010101" charset="-122"/>
                <a:ea typeface="华文仿宋" panose="02010600040101010101" charset="-122"/>
                <a:sym typeface="Arial" panose="02080604020202020204" pitchFamily="34" charset="0"/>
              </a:rPr>
              <a:t>爆破作业单位许可证</a:t>
            </a:r>
            <a:r>
              <a:rPr lang="en-US" altLang="zh-CN" sz="1600">
                <a:solidFill>
                  <a:schemeClr val="tx1"/>
                </a:solidFill>
                <a:latin typeface="华文仿宋" panose="02010600040101010101" charset="-122"/>
                <a:ea typeface="华文仿宋" panose="02010600040101010101" charset="-122"/>
                <a:sym typeface="Arial" panose="02080604020202020204" pitchFamily="34" charset="0"/>
              </a:rPr>
              <a:t>》</a:t>
            </a:r>
            <a:r>
              <a:rPr lang="zh-CN" altLang="en-US" sz="1600">
                <a:solidFill>
                  <a:schemeClr val="tx1"/>
                </a:solidFill>
                <a:latin typeface="华文仿宋" panose="02010600040101010101" charset="-122"/>
                <a:ea typeface="华文仿宋" panose="02010600040101010101" charset="-122"/>
                <a:sym typeface="Arial" panose="02080604020202020204" pitchFamily="34" charset="0"/>
              </a:rPr>
              <a:t>及</a:t>
            </a:r>
            <a:r>
              <a:rPr lang="en-US" altLang="zh-CN" sz="1600">
                <a:solidFill>
                  <a:schemeClr val="tx1"/>
                </a:solidFill>
                <a:latin typeface="华文仿宋" panose="02010600040101010101" charset="-122"/>
                <a:ea typeface="华文仿宋" panose="02010600040101010101" charset="-122"/>
                <a:sym typeface="Arial" panose="02080604020202020204" pitchFamily="34" charset="0"/>
              </a:rPr>
              <a:t>《</a:t>
            </a:r>
            <a:r>
              <a:rPr lang="zh-CN" altLang="en-US" sz="1600">
                <a:solidFill>
                  <a:schemeClr val="tx1"/>
                </a:solidFill>
                <a:latin typeface="华文仿宋" panose="02010600040101010101" charset="-122"/>
                <a:ea typeface="华文仿宋" panose="02010600040101010101" charset="-122"/>
                <a:sym typeface="Arial" panose="02080604020202020204" pitchFamily="34" charset="0"/>
              </a:rPr>
              <a:t>爆破作业项目行政许可决定书</a:t>
            </a:r>
            <a:r>
              <a:rPr lang="en-US" altLang="zh-CN" sz="1600">
                <a:solidFill>
                  <a:schemeClr val="tx1"/>
                </a:solidFill>
                <a:latin typeface="华文仿宋" panose="02010600040101010101" charset="-122"/>
                <a:ea typeface="华文仿宋" panose="02010600040101010101" charset="-122"/>
                <a:sym typeface="Arial" panose="02080604020202020204" pitchFamily="34" charset="0"/>
              </a:rPr>
              <a:t>》</a:t>
            </a:r>
            <a:r>
              <a:rPr lang="zh-CN" altLang="en-US" sz="1600">
                <a:solidFill>
                  <a:schemeClr val="tx1"/>
                </a:solidFill>
                <a:latin typeface="华文仿宋" panose="02010600040101010101" charset="-122"/>
                <a:ea typeface="华文仿宋" panose="02010600040101010101" charset="-122"/>
                <a:sym typeface="Arial" panose="02080604020202020204" pitchFamily="34" charset="0"/>
              </a:rPr>
              <a:t>；</a:t>
            </a:r>
            <a:endParaRPr lang="zh-CN" altLang="en-US" sz="1600">
              <a:solidFill>
                <a:schemeClr val="tx1"/>
              </a:solidFill>
              <a:latin typeface="华文仿宋" panose="02010600040101010101" charset="-122"/>
              <a:ea typeface="华文仿宋" panose="02010600040101010101" charset="-122"/>
              <a:sym typeface="Arial" panose="02080604020202020204" pitchFamily="34" charset="0"/>
            </a:endParaRPr>
          </a:p>
          <a:p>
            <a:pPr indent="0" algn="l" fontAlgn="auto">
              <a:lnSpc>
                <a:spcPct val="150000"/>
              </a:lnSpc>
              <a:buClrTx/>
              <a:buSzPct val="60000"/>
              <a:buNone/>
            </a:pPr>
            <a:r>
              <a:rPr lang="en-US" altLang="zh-CN" sz="1600">
                <a:solidFill>
                  <a:schemeClr val="tx1"/>
                </a:solidFill>
                <a:latin typeface="华文仿宋" panose="02010600040101010101" charset="-122"/>
                <a:ea typeface="华文仿宋" panose="02010600040101010101" charset="-122"/>
                <a:sym typeface="Arial" panose="02080604020202020204" pitchFamily="34" charset="0"/>
              </a:rPr>
              <a:t>8.</a:t>
            </a:r>
            <a:r>
              <a:rPr lang="zh-CN" altLang="en-US" sz="1600">
                <a:solidFill>
                  <a:schemeClr val="tx1"/>
                </a:solidFill>
                <a:latin typeface="华文仿宋" panose="02010600040101010101" charset="-122"/>
                <a:ea typeface="华文仿宋" panose="02010600040101010101" charset="-122"/>
                <a:sym typeface="Arial" panose="02080604020202020204" pitchFamily="34" charset="0"/>
              </a:rPr>
              <a:t>燃气或其他管线的三方监管协议；</a:t>
            </a:r>
            <a:endParaRPr lang="zh-CN" altLang="en-US" sz="1600">
              <a:solidFill>
                <a:schemeClr val="tx1"/>
              </a:solidFill>
              <a:latin typeface="华文仿宋" panose="02010600040101010101" charset="-122"/>
              <a:ea typeface="华文仿宋" panose="02010600040101010101" charset="-122"/>
              <a:sym typeface="Arial" panose="02080604020202020204" pitchFamily="34" charset="0"/>
            </a:endParaRPr>
          </a:p>
          <a:p>
            <a:pPr indent="0" algn="l" fontAlgn="auto">
              <a:lnSpc>
                <a:spcPct val="150000"/>
              </a:lnSpc>
              <a:buClrTx/>
              <a:buSzPct val="60000"/>
              <a:buNone/>
            </a:pPr>
            <a:r>
              <a:rPr lang="en-US" altLang="zh-CN" sz="1600">
                <a:solidFill>
                  <a:schemeClr val="tx1"/>
                </a:solidFill>
                <a:latin typeface="华文仿宋" panose="02010600040101010101" charset="-122"/>
                <a:ea typeface="华文仿宋" panose="02010600040101010101" charset="-122"/>
                <a:sym typeface="Arial" panose="02080604020202020204" pitchFamily="34" charset="0"/>
              </a:rPr>
              <a:t>9.</a:t>
            </a:r>
            <a:r>
              <a:rPr lang="zh-CN" altLang="en-US" sz="1600">
                <a:solidFill>
                  <a:schemeClr val="tx1"/>
                </a:solidFill>
                <a:latin typeface="华文仿宋" panose="02010600040101010101" charset="-122"/>
                <a:ea typeface="华文仿宋" panose="02010600040101010101" charset="-122"/>
                <a:sym typeface="Arial" panose="02080604020202020204" pitchFamily="34" charset="0"/>
              </a:rPr>
              <a:t>法律、法规规定的其他材料。</a:t>
            </a:r>
            <a:endParaRPr lang="zh-CN" altLang="en-US" sz="1600" spc="150" dirty="0">
              <a:solidFill>
                <a:schemeClr val="tx1"/>
              </a:solidFill>
              <a:latin typeface="华文仿宋" panose="02010600040101010101" charset="-122"/>
              <a:ea typeface="华文仿宋" panose="02010600040101010101" charset="-122"/>
              <a:sym typeface="Arial" panose="02080604020202020204" pitchFamily="34" charset="0"/>
            </a:endParaRPr>
          </a:p>
        </p:txBody>
      </p:sp>
      <p:sp>
        <p:nvSpPr>
          <p:cNvPr id="8" name="文本框 7"/>
          <p:cNvSpPr txBox="1"/>
          <p:nvPr/>
        </p:nvSpPr>
        <p:spPr>
          <a:xfrm>
            <a:off x="1260104" y="1828800"/>
            <a:ext cx="9671793" cy="369332"/>
          </a:xfrm>
          <a:prstGeom prst="rect">
            <a:avLst/>
          </a:prstGeom>
          <a:noFill/>
        </p:spPr>
        <p:txBody>
          <a:bodyPr wrap="square" rtlCol="0">
            <a:spAutoFit/>
          </a:bodyPr>
          <a:lstStyle/>
          <a:p>
            <a:r>
              <a:rPr lang="zh-CN" altLang="en-US"/>
              <a:t> 由建设单位取得建筑物拆除文件或拆除决定后向区住房和建设局办理建筑物拆除工程备案手续</a:t>
            </a:r>
            <a:endParaRPr lang="zh-CN" altLang="en-US"/>
          </a:p>
        </p:txBody>
      </p:sp>
      <p:sp>
        <p:nvSpPr>
          <p:cNvPr id="11" name="对话气泡: 椭圆形 10"/>
          <p:cNvSpPr/>
          <p:nvPr/>
        </p:nvSpPr>
        <p:spPr>
          <a:xfrm>
            <a:off x="7058025" y="5610225"/>
            <a:ext cx="4743450" cy="1295201"/>
          </a:xfrm>
          <a:prstGeom prst="wedgeEllipseCallout">
            <a:avLst>
              <a:gd name="adj1" fmla="val -58584"/>
              <a:gd name="adj2" fmla="val -33539"/>
            </a:avLst>
          </a:prstGeom>
          <a:solidFill>
            <a:srgbClr val="9BBB5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a:solidFill>
                  <a:schemeClr val="bg1"/>
                </a:solidFill>
                <a:latin typeface="华文仿宋" panose="02010600040101010101" charset="-122"/>
                <a:ea typeface="华文仿宋" panose="02010600040101010101" charset="-122"/>
              </a:rPr>
              <a:t>建筑物拆除工程向施工场地外排放建筑废弃物的，拆除工程承包单位应当在排放前向区住房和建设局申请建筑废弃物排放核准。</a:t>
            </a:r>
            <a:endParaRPr lang="zh-CN" altLang="en-US" sz="1600">
              <a:solidFill>
                <a:schemeClr val="bg1"/>
              </a:solidFill>
              <a:latin typeface="华文仿宋" panose="02010600040101010101" charset="-122"/>
              <a:ea typeface="华文仿宋" panose="02010600040101010101" charset="-122"/>
            </a:endParaRPr>
          </a:p>
        </p:txBody>
      </p:sp>
    </p:spTree>
    <p:custDataLst>
      <p:tags r:id="rId10"/>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descr="1 (11)"/>
          <p:cNvPicPr>
            <a:picLocks noChangeAspect="1"/>
          </p:cNvPicPr>
          <p:nvPr>
            <p:custDataLst>
              <p:tags r:id="rId1"/>
            </p:custDataLst>
          </p:nvPr>
        </p:nvPicPr>
        <p:blipFill>
          <a:blip r:embed="rId2"/>
          <a:stretch>
            <a:fillRect/>
          </a:stretch>
        </p:blipFill>
        <p:spPr>
          <a:xfrm>
            <a:off x="0" y="6137910"/>
            <a:ext cx="720090" cy="720090"/>
          </a:xfrm>
          <a:prstGeom prst="rect">
            <a:avLst/>
          </a:prstGeom>
        </p:spPr>
      </p:pic>
      <p:pic>
        <p:nvPicPr>
          <p:cNvPr id="6" name="图片 5" descr="1 (12)"/>
          <p:cNvPicPr>
            <a:picLocks noChangeAspect="1"/>
          </p:cNvPicPr>
          <p:nvPr>
            <p:custDataLst>
              <p:tags r:id="rId3"/>
            </p:custDataLst>
          </p:nvPr>
        </p:nvPicPr>
        <p:blipFill>
          <a:blip r:embed="rId4"/>
          <a:stretch>
            <a:fillRect/>
          </a:stretch>
        </p:blipFill>
        <p:spPr>
          <a:xfrm>
            <a:off x="11471910" y="0"/>
            <a:ext cx="720090" cy="720090"/>
          </a:xfrm>
          <a:prstGeom prst="rect">
            <a:avLst/>
          </a:prstGeom>
        </p:spPr>
      </p:pic>
      <p:sp>
        <p:nvSpPr>
          <p:cNvPr id="81" name="矩形 80"/>
          <p:cNvSpPr/>
          <p:nvPr>
            <p:custDataLst>
              <p:tags r:id="rId5"/>
            </p:custDataLst>
          </p:nvPr>
        </p:nvSpPr>
        <p:spPr>
          <a:xfrm>
            <a:off x="1270" y="756738"/>
            <a:ext cx="78741" cy="514883"/>
          </a:xfrm>
          <a:prstGeom prst="rect">
            <a:avLst/>
          </a:prstGeom>
          <a:solidFill>
            <a:srgbClr val="000000">
              <a:lumMod val="50000"/>
              <a:lumOff val="50000"/>
            </a:srgbClr>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panose="020B0503020204020204" charset="-122"/>
              <a:ea typeface="微软雅黑" panose="020B0503020204020204" charset="-122"/>
              <a:sym typeface="Arial" panose="02080604020202020204" pitchFamily="34" charset="0"/>
            </a:endParaRPr>
          </a:p>
        </p:txBody>
      </p:sp>
      <p:cxnSp>
        <p:nvCxnSpPr>
          <p:cNvPr id="42" name="Straight Connector 40"/>
          <p:cNvCxnSpPr/>
          <p:nvPr>
            <p:custDataLst>
              <p:tags r:id="rId6"/>
            </p:custDataLst>
          </p:nvPr>
        </p:nvCxnSpPr>
        <p:spPr>
          <a:xfrm>
            <a:off x="1958456" y="2445774"/>
            <a:ext cx="8422651" cy="0"/>
          </a:xfrm>
          <a:prstGeom prst="line">
            <a:avLst/>
          </a:prstGeom>
          <a:ln w="38100">
            <a:solidFill>
              <a:sysClr val="window" lastClr="FFFFFF">
                <a:lumMod val="75000"/>
              </a:sysClr>
            </a:solidFill>
          </a:ln>
        </p:spPr>
        <p:style>
          <a:lnRef idx="1">
            <a:srgbClr val="1F74AD"/>
          </a:lnRef>
          <a:fillRef idx="0">
            <a:srgbClr val="1F74AD"/>
          </a:fillRef>
          <a:effectRef idx="0">
            <a:srgbClr val="1F74AD"/>
          </a:effectRef>
          <a:fontRef idx="minor">
            <a:srgbClr val="000000"/>
          </a:fontRef>
        </p:style>
      </p:cxnSp>
      <p:sp>
        <p:nvSpPr>
          <p:cNvPr id="44" name="Oval 51"/>
          <p:cNvSpPr/>
          <p:nvPr>
            <p:custDataLst>
              <p:tags r:id="rId7"/>
            </p:custDataLst>
          </p:nvPr>
        </p:nvSpPr>
        <p:spPr>
          <a:xfrm>
            <a:off x="2782689" y="2387477"/>
            <a:ext cx="141285" cy="141285"/>
          </a:xfrm>
          <a:prstGeom prst="ellipse">
            <a:avLst/>
          </a:prstGeom>
          <a:solidFill>
            <a:sysClr val="window" lastClr="FFFFFF"/>
          </a:solidFill>
          <a:ln w="38100">
            <a:solidFill>
              <a:srgbClr val="1AA3AA"/>
            </a:solidFill>
          </a:ln>
        </p:spPr>
        <p:style>
          <a:lnRef idx="2">
            <a:srgbClr val="1F74AD">
              <a:shade val="50000"/>
            </a:srgbClr>
          </a:lnRef>
          <a:fillRef idx="1">
            <a:srgbClr val="1F74AD"/>
          </a:fillRef>
          <a:effectRef idx="0">
            <a:srgbClr val="1F74AD"/>
          </a:effectRef>
          <a:fontRef idx="minor">
            <a:sysClr val="window" lastClr="FFFFFF"/>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sp>
        <p:nvSpPr>
          <p:cNvPr id="60" name="Shape 2772"/>
          <p:cNvSpPr/>
          <p:nvPr>
            <p:custDataLst>
              <p:tags r:id="rId8"/>
            </p:custDataLst>
          </p:nvPr>
        </p:nvSpPr>
        <p:spPr>
          <a:xfrm>
            <a:off x="1897933" y="2648770"/>
            <a:ext cx="1910796" cy="585720"/>
          </a:xfrm>
          <a:prstGeom prst="roundRect">
            <a:avLst>
              <a:gd name="adj" fmla="val 50000"/>
            </a:avLst>
          </a:prstGeom>
          <a:solidFill>
            <a:srgbClr val="1AA3AA"/>
          </a:solidFill>
          <a:ln w="63500">
            <a:noFill/>
            <a:miter lim="400000"/>
          </a:ln>
        </p:spPr>
        <p:txBody>
          <a:bodyPr lIns="0" tIns="0" rIns="0" bIns="0" anchor="ctr"/>
          <a:lstStyle/>
          <a:p>
            <a:pPr marL="0" marR="0" lvl="0" indent="0" algn="ctr" defTabSz="584200" rtl="0" eaLnBrk="1" fontAlgn="auto" latinLnBrk="0" hangingPunct="1">
              <a:lnSpc>
                <a:spcPct val="100000"/>
              </a:lnSpc>
              <a:spcBef>
                <a:spcPts val="0"/>
              </a:spcBef>
              <a:spcAft>
                <a:spcPts val="0"/>
              </a:spcAft>
              <a:buClrTx/>
              <a:buSzTx/>
              <a:buFontTx/>
              <a:buNone/>
              <a:defRPr sz="4000" b="1">
                <a:solidFill>
                  <a:srgbClr val="FFFFFF"/>
                </a:solidFill>
                <a:effectLst>
                  <a:outerShdw blurRad="38100" dist="12700" dir="5400000" rotWithShape="0">
                    <a:srgbClr val="000000">
                      <a:alpha val="50000"/>
                    </a:srgbClr>
                  </a:outerShdw>
                </a:effectLst>
                <a:latin typeface="Open Sans" panose="020B0606030504020204"/>
                <a:ea typeface="Open Sans" panose="020B0606030504020204"/>
                <a:cs typeface="Open Sans" panose="020B0606030504020204"/>
                <a:sym typeface="Open Sans" panose="020B0606030504020204"/>
              </a:defRPr>
            </a:pPr>
            <a:r>
              <a:rPr kumimoji="0" lang="zh-CN" altLang="en-US" sz="2200" b="1" i="0" u="none" strike="noStrike" kern="1200" cap="none" spc="0" normalizeH="0" baseline="0" noProof="0">
                <a:ln>
                  <a:noFill/>
                </a:ln>
                <a:solidFill>
                  <a:srgbClr val="FFFFFF"/>
                </a:solidFill>
                <a:effectLst>
                  <a:outerShdw blurRad="38100" dist="12700" dir="5400000" rotWithShape="0">
                    <a:srgbClr val="000000">
                      <a:alpha val="50000"/>
                    </a:srgbClr>
                  </a:outerShdw>
                </a:effectLst>
                <a:uLnTx/>
                <a:uFillTx/>
                <a:latin typeface="微软雅黑" panose="020B0503020204020204" charset="-122"/>
                <a:ea typeface="微软雅黑" panose="020B0503020204020204" charset="-122"/>
                <a:sym typeface="Arial" panose="02080604020202020204" pitchFamily="34" charset="0"/>
              </a:rPr>
              <a:t>建设单位</a:t>
            </a:r>
            <a:endParaRPr kumimoji="0" sz="2200" b="1" i="0" u="none" strike="noStrike" kern="1200" cap="none" spc="0" normalizeH="0" baseline="0" noProof="0">
              <a:ln>
                <a:noFill/>
              </a:ln>
              <a:solidFill>
                <a:srgbClr val="FFFFFF"/>
              </a:solidFill>
              <a:effectLst>
                <a:outerShdw blurRad="38100" dist="12700" dir="5400000" rotWithShape="0">
                  <a:srgbClr val="000000">
                    <a:alpha val="50000"/>
                  </a:srgbClr>
                </a:outerShdw>
              </a:effectLst>
              <a:uLnTx/>
              <a:uFillTx/>
              <a:latin typeface="微软雅黑" panose="020B0503020204020204" charset="-122"/>
              <a:ea typeface="微软雅黑" panose="020B0503020204020204" charset="-122"/>
              <a:sym typeface="Arial" panose="02080604020202020204" pitchFamily="34" charset="0"/>
            </a:endParaRPr>
          </a:p>
        </p:txBody>
      </p:sp>
      <p:sp>
        <p:nvSpPr>
          <p:cNvPr id="72" name="文本框 71"/>
          <p:cNvSpPr txBox="1"/>
          <p:nvPr>
            <p:custDataLst>
              <p:tags r:id="rId9"/>
            </p:custDataLst>
          </p:nvPr>
        </p:nvSpPr>
        <p:spPr>
          <a:xfrm>
            <a:off x="2445468" y="1923900"/>
            <a:ext cx="815727" cy="36830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b="1" spc="150">
                <a:solidFill>
                  <a:srgbClr val="000000">
                    <a:lumMod val="50000"/>
                    <a:lumOff val="50000"/>
                  </a:srgbClr>
                </a:solidFill>
                <a:latin typeface="微软雅黑" panose="020B0503020204020204" charset="-122"/>
                <a:ea typeface="微软雅黑" panose="020B0503020204020204" charset="-122"/>
                <a:sym typeface="Arial" panose="02080604020202020204" pitchFamily="34" charset="0"/>
              </a:rPr>
              <a:t>01</a:t>
            </a:r>
            <a:endParaRPr kumimoji="0" lang="en-US" altLang="zh-CN" sz="1800" b="1" i="0" u="none" strike="noStrike" kern="1200" cap="none" spc="150" normalizeH="0" baseline="0" noProof="0">
              <a:ln>
                <a:noFill/>
              </a:ln>
              <a:solidFill>
                <a:srgbClr val="000000">
                  <a:lumMod val="50000"/>
                  <a:lumOff val="50000"/>
                </a:srgbClr>
              </a:solidFill>
              <a:effectLst/>
              <a:uLnTx/>
              <a:uFillTx/>
              <a:latin typeface="微软雅黑" panose="020B0503020204020204" charset="-122"/>
              <a:ea typeface="微软雅黑" panose="020B0503020204020204" charset="-122"/>
              <a:sym typeface="Arial" panose="02080604020202020204" pitchFamily="34" charset="0"/>
            </a:endParaRPr>
          </a:p>
        </p:txBody>
      </p:sp>
      <p:sp>
        <p:nvSpPr>
          <p:cNvPr id="59" name="Oval 51"/>
          <p:cNvSpPr/>
          <p:nvPr>
            <p:custDataLst>
              <p:tags r:id="rId10"/>
            </p:custDataLst>
          </p:nvPr>
        </p:nvSpPr>
        <p:spPr>
          <a:xfrm>
            <a:off x="5021800" y="2387477"/>
            <a:ext cx="141285" cy="141285"/>
          </a:xfrm>
          <a:prstGeom prst="ellipse">
            <a:avLst/>
          </a:prstGeom>
          <a:solidFill>
            <a:sysClr val="window" lastClr="FFFFFF"/>
          </a:solidFill>
          <a:ln w="38100">
            <a:solidFill>
              <a:srgbClr val="FFC000"/>
            </a:solidFill>
          </a:ln>
        </p:spPr>
        <p:style>
          <a:lnRef idx="2">
            <a:srgbClr val="1F74AD">
              <a:shade val="50000"/>
            </a:srgbClr>
          </a:lnRef>
          <a:fillRef idx="1">
            <a:srgbClr val="1F74AD"/>
          </a:fillRef>
          <a:effectRef idx="0">
            <a:srgbClr val="1F74AD"/>
          </a:effectRef>
          <a:fontRef idx="minor">
            <a:sysClr val="window" lastClr="FFFFFF"/>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sp>
        <p:nvSpPr>
          <p:cNvPr id="62" name="Shape 2772"/>
          <p:cNvSpPr/>
          <p:nvPr>
            <p:custDataLst>
              <p:tags r:id="rId11"/>
            </p:custDataLst>
          </p:nvPr>
        </p:nvSpPr>
        <p:spPr>
          <a:xfrm>
            <a:off x="4137043" y="2648770"/>
            <a:ext cx="1910796" cy="585720"/>
          </a:xfrm>
          <a:prstGeom prst="roundRect">
            <a:avLst>
              <a:gd name="adj" fmla="val 50000"/>
            </a:avLst>
          </a:prstGeom>
          <a:solidFill>
            <a:srgbClr val="FFC000"/>
          </a:solidFill>
          <a:ln w="63500">
            <a:noFill/>
            <a:miter lim="400000"/>
          </a:ln>
        </p:spPr>
        <p:txBody>
          <a:bodyPr lIns="0" tIns="0" rIns="0" bIns="0" anchor="ctr"/>
          <a:lstStyle/>
          <a:p>
            <a:pPr marL="0" marR="0" lvl="0" indent="0" algn="ctr" defTabSz="584200" rtl="0" eaLnBrk="1" fontAlgn="auto" latinLnBrk="0" hangingPunct="1">
              <a:lnSpc>
                <a:spcPct val="100000"/>
              </a:lnSpc>
              <a:spcBef>
                <a:spcPts val="0"/>
              </a:spcBef>
              <a:spcAft>
                <a:spcPts val="0"/>
              </a:spcAft>
              <a:buClrTx/>
              <a:buSzTx/>
              <a:buFontTx/>
              <a:buNone/>
              <a:defRPr sz="4000" b="1">
                <a:solidFill>
                  <a:srgbClr val="FFFFFF"/>
                </a:solidFill>
                <a:effectLst>
                  <a:outerShdw blurRad="38100" dist="12700" dir="5400000" rotWithShape="0">
                    <a:srgbClr val="000000">
                      <a:alpha val="50000"/>
                    </a:srgbClr>
                  </a:outerShdw>
                </a:effectLst>
                <a:latin typeface="Open Sans" panose="020B0606030504020204"/>
                <a:ea typeface="Open Sans" panose="020B0606030504020204"/>
                <a:cs typeface="Open Sans" panose="020B0606030504020204"/>
                <a:sym typeface="Open Sans" panose="020B0606030504020204"/>
              </a:defRPr>
            </a:pPr>
            <a:r>
              <a:rPr kumimoji="0" lang="zh-CN" altLang="en-US" sz="2200" b="1" i="0" u="none" strike="noStrike" kern="1200" cap="none" spc="0" normalizeH="0" baseline="0" noProof="0">
                <a:ln>
                  <a:noFill/>
                </a:ln>
                <a:solidFill>
                  <a:srgbClr val="FFFFFF"/>
                </a:solidFill>
                <a:effectLst>
                  <a:outerShdw blurRad="38100" dist="12700" dir="5400000" rotWithShape="0">
                    <a:srgbClr val="000000">
                      <a:alpha val="50000"/>
                    </a:srgbClr>
                  </a:outerShdw>
                </a:effectLst>
                <a:uLnTx/>
                <a:uFillTx/>
                <a:latin typeface="微软雅黑" panose="020B0503020204020204" charset="-122"/>
                <a:ea typeface="微软雅黑" panose="020B0503020204020204" charset="-122"/>
                <a:sym typeface="Arial" panose="02080604020202020204" pitchFamily="34" charset="0"/>
              </a:rPr>
              <a:t>拆除承包单位</a:t>
            </a:r>
            <a:endParaRPr kumimoji="0" sz="2200" b="1" i="0" u="none" strike="noStrike" kern="1200" cap="none" spc="0" normalizeH="0" baseline="0" noProof="0">
              <a:ln>
                <a:noFill/>
              </a:ln>
              <a:solidFill>
                <a:srgbClr val="FFFFFF"/>
              </a:solidFill>
              <a:effectLst>
                <a:outerShdw blurRad="38100" dist="12700" dir="5400000" rotWithShape="0">
                  <a:srgbClr val="000000">
                    <a:alpha val="50000"/>
                  </a:srgbClr>
                </a:outerShdw>
              </a:effectLst>
              <a:uLnTx/>
              <a:uFillTx/>
              <a:latin typeface="微软雅黑" panose="020B0503020204020204" charset="-122"/>
              <a:ea typeface="微软雅黑" panose="020B0503020204020204" charset="-122"/>
              <a:sym typeface="Arial" panose="02080604020202020204" pitchFamily="34" charset="0"/>
            </a:endParaRPr>
          </a:p>
        </p:txBody>
      </p:sp>
      <p:sp>
        <p:nvSpPr>
          <p:cNvPr id="73" name="文本框 72"/>
          <p:cNvSpPr txBox="1"/>
          <p:nvPr>
            <p:custDataLst>
              <p:tags r:id="rId12"/>
            </p:custDataLst>
          </p:nvPr>
        </p:nvSpPr>
        <p:spPr>
          <a:xfrm>
            <a:off x="4684579" y="1923900"/>
            <a:ext cx="815727" cy="36830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1" i="0" u="none" strike="noStrike" kern="1200" cap="none" spc="150" normalizeH="0" baseline="0" noProof="0">
                <a:ln>
                  <a:noFill/>
                </a:ln>
                <a:solidFill>
                  <a:srgbClr val="000000">
                    <a:lumMod val="50000"/>
                    <a:lumOff val="50000"/>
                  </a:srgbClr>
                </a:solidFill>
                <a:effectLst/>
                <a:uLnTx/>
                <a:uFillTx/>
                <a:latin typeface="微软雅黑" panose="020B0503020204020204" charset="-122"/>
                <a:ea typeface="微软雅黑" panose="020B0503020204020204" charset="-122"/>
                <a:sym typeface="Arial" panose="02080604020202020204" pitchFamily="34" charset="0"/>
              </a:rPr>
              <a:t>02</a:t>
            </a:r>
            <a:endParaRPr kumimoji="0" lang="zh-CN" altLang="en-US" sz="1800" b="1" i="0" u="none" strike="noStrike" kern="1200" cap="none" spc="150" normalizeH="0" baseline="0" noProof="0">
              <a:ln>
                <a:noFill/>
              </a:ln>
              <a:solidFill>
                <a:srgbClr val="000000">
                  <a:lumMod val="50000"/>
                  <a:lumOff val="50000"/>
                </a:srgbClr>
              </a:solidFill>
              <a:effectLst/>
              <a:uLnTx/>
              <a:uFillTx/>
              <a:latin typeface="微软雅黑" panose="020B0503020204020204" charset="-122"/>
              <a:ea typeface="微软雅黑" panose="020B0503020204020204" charset="-122"/>
              <a:sym typeface="Arial" panose="02080604020202020204" pitchFamily="34" charset="0"/>
            </a:endParaRPr>
          </a:p>
        </p:txBody>
      </p:sp>
      <p:sp>
        <p:nvSpPr>
          <p:cNvPr id="45" name="Oval 52"/>
          <p:cNvSpPr/>
          <p:nvPr>
            <p:custDataLst>
              <p:tags r:id="rId13"/>
            </p:custDataLst>
          </p:nvPr>
        </p:nvSpPr>
        <p:spPr>
          <a:xfrm>
            <a:off x="7260910" y="2387477"/>
            <a:ext cx="141285" cy="141285"/>
          </a:xfrm>
          <a:prstGeom prst="ellipse">
            <a:avLst/>
          </a:prstGeom>
          <a:solidFill>
            <a:sysClr val="window" lastClr="FFFFFF"/>
          </a:solidFill>
          <a:ln w="38100">
            <a:solidFill>
              <a:srgbClr val="9BBB59"/>
            </a:solidFill>
          </a:ln>
        </p:spPr>
        <p:style>
          <a:lnRef idx="2">
            <a:srgbClr val="1F74AD">
              <a:shade val="50000"/>
            </a:srgbClr>
          </a:lnRef>
          <a:fillRef idx="1">
            <a:srgbClr val="1F74AD"/>
          </a:fillRef>
          <a:effectRef idx="0">
            <a:srgbClr val="1F74AD"/>
          </a:effectRef>
          <a:fontRef idx="minor">
            <a:sysClr val="window" lastClr="FFFFFF"/>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sp>
        <p:nvSpPr>
          <p:cNvPr id="64" name="Shape 2772"/>
          <p:cNvSpPr/>
          <p:nvPr>
            <p:custDataLst>
              <p:tags r:id="rId14"/>
            </p:custDataLst>
          </p:nvPr>
        </p:nvSpPr>
        <p:spPr>
          <a:xfrm>
            <a:off x="6376154" y="2648770"/>
            <a:ext cx="1910796" cy="585720"/>
          </a:xfrm>
          <a:prstGeom prst="roundRect">
            <a:avLst>
              <a:gd name="adj" fmla="val 50000"/>
            </a:avLst>
          </a:prstGeom>
          <a:solidFill>
            <a:srgbClr val="9BBB59"/>
          </a:solidFill>
          <a:ln w="63500">
            <a:noFill/>
            <a:miter lim="400000"/>
          </a:ln>
        </p:spPr>
        <p:txBody>
          <a:bodyPr lIns="0" tIns="0" rIns="0" bIns="0" anchor="ctr"/>
          <a:lstStyle/>
          <a:p>
            <a:pPr marL="0" marR="0" lvl="0" indent="0" algn="ctr" defTabSz="584200" rtl="0" eaLnBrk="1" fontAlgn="auto" latinLnBrk="0" hangingPunct="1">
              <a:lnSpc>
                <a:spcPct val="100000"/>
              </a:lnSpc>
              <a:spcBef>
                <a:spcPts val="0"/>
              </a:spcBef>
              <a:spcAft>
                <a:spcPts val="0"/>
              </a:spcAft>
              <a:buClrTx/>
              <a:buSzTx/>
              <a:buFontTx/>
              <a:buNone/>
              <a:defRPr sz="4000" b="1">
                <a:solidFill>
                  <a:srgbClr val="FFFFFF"/>
                </a:solidFill>
                <a:effectLst>
                  <a:outerShdw blurRad="38100" dist="12700" dir="5400000" rotWithShape="0">
                    <a:srgbClr val="000000">
                      <a:alpha val="50000"/>
                    </a:srgbClr>
                  </a:outerShdw>
                </a:effectLst>
                <a:latin typeface="Open Sans" panose="020B0606030504020204"/>
                <a:ea typeface="Open Sans" panose="020B0606030504020204"/>
                <a:cs typeface="Open Sans" panose="020B0606030504020204"/>
                <a:sym typeface="Open Sans" panose="020B0606030504020204"/>
              </a:defRPr>
            </a:pPr>
            <a:r>
              <a:rPr kumimoji="0" lang="zh-CN" altLang="en-US" sz="2200" b="1" i="0" u="none" strike="noStrike" kern="1200" cap="none" spc="0" normalizeH="0" baseline="0" noProof="0">
                <a:ln>
                  <a:noFill/>
                </a:ln>
                <a:solidFill>
                  <a:srgbClr val="FFFFFF"/>
                </a:solidFill>
                <a:effectLst>
                  <a:outerShdw blurRad="38100" dist="12700" dir="5400000" rotWithShape="0">
                    <a:srgbClr val="000000">
                      <a:alpha val="50000"/>
                    </a:srgbClr>
                  </a:outerShdw>
                </a:effectLst>
                <a:uLnTx/>
                <a:uFillTx/>
                <a:latin typeface="微软雅黑" panose="020B0503020204020204" charset="-122"/>
                <a:ea typeface="微软雅黑" panose="020B0503020204020204" charset="-122"/>
                <a:sym typeface="Arial" panose="02080604020202020204" pitchFamily="34" charset="0"/>
              </a:rPr>
              <a:t>监理单位</a:t>
            </a:r>
            <a:endParaRPr kumimoji="0" sz="2200" b="1" i="0" u="none" strike="noStrike" kern="1200" cap="none" spc="0" normalizeH="0" baseline="0" noProof="0">
              <a:ln>
                <a:noFill/>
              </a:ln>
              <a:solidFill>
                <a:srgbClr val="FFFFFF"/>
              </a:solidFill>
              <a:effectLst>
                <a:outerShdw blurRad="38100" dist="12700" dir="5400000" rotWithShape="0">
                  <a:srgbClr val="000000">
                    <a:alpha val="50000"/>
                  </a:srgbClr>
                </a:outerShdw>
              </a:effectLst>
              <a:uLnTx/>
              <a:uFillTx/>
              <a:latin typeface="微软雅黑" panose="020B0503020204020204" charset="-122"/>
              <a:ea typeface="微软雅黑" panose="020B0503020204020204" charset="-122"/>
              <a:sym typeface="Arial" panose="02080604020202020204" pitchFamily="34" charset="0"/>
            </a:endParaRPr>
          </a:p>
        </p:txBody>
      </p:sp>
      <p:sp>
        <p:nvSpPr>
          <p:cNvPr id="74" name="文本框 73"/>
          <p:cNvSpPr txBox="1"/>
          <p:nvPr>
            <p:custDataLst>
              <p:tags r:id="rId15"/>
            </p:custDataLst>
          </p:nvPr>
        </p:nvSpPr>
        <p:spPr>
          <a:xfrm>
            <a:off x="6923689" y="1923900"/>
            <a:ext cx="815727" cy="36830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1" i="0" u="none" strike="noStrike" kern="1200" cap="none" spc="150" normalizeH="0" baseline="0" noProof="0">
                <a:ln>
                  <a:noFill/>
                </a:ln>
                <a:solidFill>
                  <a:srgbClr val="000000">
                    <a:lumMod val="50000"/>
                    <a:lumOff val="50000"/>
                  </a:srgbClr>
                </a:solidFill>
                <a:effectLst/>
                <a:uLnTx/>
                <a:uFillTx/>
                <a:latin typeface="微软雅黑" panose="020B0503020204020204" charset="-122"/>
                <a:ea typeface="微软雅黑" panose="020B0503020204020204" charset="-122"/>
                <a:sym typeface="Arial" panose="02080604020202020204" pitchFamily="34" charset="0"/>
              </a:rPr>
              <a:t>03</a:t>
            </a:r>
            <a:endParaRPr kumimoji="0" lang="zh-CN" altLang="en-US" sz="1800" b="1" i="0" u="none" strike="noStrike" kern="1200" cap="none" spc="150" normalizeH="0" baseline="0" noProof="0">
              <a:ln>
                <a:noFill/>
              </a:ln>
              <a:solidFill>
                <a:srgbClr val="000000">
                  <a:lumMod val="50000"/>
                  <a:lumOff val="50000"/>
                </a:srgbClr>
              </a:solidFill>
              <a:effectLst/>
              <a:uLnTx/>
              <a:uFillTx/>
              <a:latin typeface="微软雅黑" panose="020B0503020204020204" charset="-122"/>
              <a:ea typeface="微软雅黑" panose="020B0503020204020204" charset="-122"/>
              <a:sym typeface="Arial" panose="02080604020202020204" pitchFamily="34" charset="0"/>
            </a:endParaRPr>
          </a:p>
        </p:txBody>
      </p:sp>
      <p:sp>
        <p:nvSpPr>
          <p:cNvPr id="15" name="Oval 53"/>
          <p:cNvSpPr/>
          <p:nvPr>
            <p:custDataLst>
              <p:tags r:id="rId16"/>
            </p:custDataLst>
          </p:nvPr>
        </p:nvSpPr>
        <p:spPr>
          <a:xfrm>
            <a:off x="9500022" y="2387477"/>
            <a:ext cx="141285" cy="141285"/>
          </a:xfrm>
          <a:prstGeom prst="ellipse">
            <a:avLst/>
          </a:prstGeom>
          <a:solidFill>
            <a:sysClr val="window" lastClr="FFFFFF"/>
          </a:solidFill>
          <a:ln w="38100">
            <a:solidFill>
              <a:srgbClr val="3498DB"/>
            </a:solidFill>
          </a:ln>
        </p:spPr>
        <p:style>
          <a:lnRef idx="2">
            <a:srgbClr val="1F74AD">
              <a:shade val="50000"/>
            </a:srgbClr>
          </a:lnRef>
          <a:fillRef idx="1">
            <a:srgbClr val="1F74AD"/>
          </a:fillRef>
          <a:effectRef idx="0">
            <a:srgbClr val="1F74AD"/>
          </a:effectRef>
          <a:fontRef idx="minor">
            <a:sysClr val="window" lastClr="FFFFFF"/>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sp>
        <p:nvSpPr>
          <p:cNvPr id="66" name="Shape 2772"/>
          <p:cNvSpPr/>
          <p:nvPr>
            <p:custDataLst>
              <p:tags r:id="rId17"/>
            </p:custDataLst>
          </p:nvPr>
        </p:nvSpPr>
        <p:spPr>
          <a:xfrm>
            <a:off x="8615266" y="2658504"/>
            <a:ext cx="1910796" cy="585720"/>
          </a:xfrm>
          <a:prstGeom prst="roundRect">
            <a:avLst>
              <a:gd name="adj" fmla="val 50000"/>
            </a:avLst>
          </a:prstGeom>
          <a:solidFill>
            <a:srgbClr val="3498DB"/>
          </a:solidFill>
          <a:ln w="63500">
            <a:noFill/>
            <a:miter lim="400000"/>
          </a:ln>
        </p:spPr>
        <p:txBody>
          <a:bodyPr lIns="0" tIns="0" rIns="0" bIns="0" anchor="ctr"/>
          <a:lstStyle/>
          <a:p>
            <a:pPr marL="0" marR="0" lvl="0" indent="0" algn="ctr" defTabSz="584200" rtl="0" eaLnBrk="1" fontAlgn="auto" latinLnBrk="0" hangingPunct="1">
              <a:lnSpc>
                <a:spcPct val="100000"/>
              </a:lnSpc>
              <a:spcBef>
                <a:spcPts val="0"/>
              </a:spcBef>
              <a:spcAft>
                <a:spcPts val="0"/>
              </a:spcAft>
              <a:buClrTx/>
              <a:buSzTx/>
              <a:buFontTx/>
              <a:buNone/>
              <a:defRPr sz="4000" b="1">
                <a:solidFill>
                  <a:srgbClr val="FFFFFF"/>
                </a:solidFill>
                <a:effectLst>
                  <a:outerShdw blurRad="38100" dist="12700" dir="5400000" rotWithShape="0">
                    <a:srgbClr val="000000">
                      <a:alpha val="50000"/>
                    </a:srgbClr>
                  </a:outerShdw>
                </a:effectLst>
                <a:latin typeface="Open Sans" panose="020B0606030504020204"/>
                <a:ea typeface="Open Sans" panose="020B0606030504020204"/>
                <a:cs typeface="Open Sans" panose="020B0606030504020204"/>
                <a:sym typeface="Open Sans" panose="020B0606030504020204"/>
              </a:defRPr>
            </a:pPr>
            <a:r>
              <a:rPr kumimoji="0" lang="zh-CN" altLang="en-US" sz="2200" b="1" i="0" u="none" strike="noStrike" kern="1200" cap="none" spc="0" normalizeH="0" baseline="0" noProof="0">
                <a:ln>
                  <a:noFill/>
                </a:ln>
                <a:solidFill>
                  <a:srgbClr val="FFFFFF"/>
                </a:solidFill>
                <a:effectLst>
                  <a:outerShdw blurRad="38100" dist="12700" dir="5400000" rotWithShape="0">
                    <a:srgbClr val="000000">
                      <a:alpha val="50000"/>
                    </a:srgbClr>
                  </a:outerShdw>
                </a:effectLst>
                <a:uLnTx/>
                <a:uFillTx/>
                <a:latin typeface="微软雅黑" panose="020B0503020204020204" charset="-122"/>
                <a:ea typeface="微软雅黑" panose="020B0503020204020204" charset="-122"/>
                <a:sym typeface="Arial" panose="02080604020202020204" pitchFamily="34" charset="0"/>
              </a:rPr>
              <a:t>综合利用单位</a:t>
            </a:r>
            <a:endParaRPr kumimoji="0" sz="2200" b="1" i="0" u="none" strike="noStrike" kern="1200" cap="none" spc="0" normalizeH="0" baseline="0" noProof="0">
              <a:ln>
                <a:noFill/>
              </a:ln>
              <a:solidFill>
                <a:srgbClr val="FFFFFF"/>
              </a:solidFill>
              <a:effectLst>
                <a:outerShdw blurRad="38100" dist="12700" dir="5400000" rotWithShape="0">
                  <a:srgbClr val="000000">
                    <a:alpha val="50000"/>
                  </a:srgbClr>
                </a:outerShdw>
              </a:effectLst>
              <a:uLnTx/>
              <a:uFillTx/>
              <a:latin typeface="微软雅黑" panose="020B0503020204020204" charset="-122"/>
              <a:ea typeface="微软雅黑" panose="020B0503020204020204" charset="-122"/>
              <a:sym typeface="Arial" panose="02080604020202020204" pitchFamily="34" charset="0"/>
            </a:endParaRPr>
          </a:p>
        </p:txBody>
      </p:sp>
      <p:sp>
        <p:nvSpPr>
          <p:cNvPr id="75" name="文本框 74"/>
          <p:cNvSpPr txBox="1"/>
          <p:nvPr>
            <p:custDataLst>
              <p:tags r:id="rId18"/>
            </p:custDataLst>
          </p:nvPr>
        </p:nvSpPr>
        <p:spPr>
          <a:xfrm>
            <a:off x="9162801" y="1923900"/>
            <a:ext cx="815727" cy="36830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1" i="0" u="none" strike="noStrike" kern="1200" cap="none" spc="150" normalizeH="0" baseline="0" noProof="0">
                <a:ln>
                  <a:noFill/>
                </a:ln>
                <a:solidFill>
                  <a:srgbClr val="000000">
                    <a:lumMod val="50000"/>
                    <a:lumOff val="50000"/>
                  </a:srgbClr>
                </a:solidFill>
                <a:effectLst/>
                <a:uLnTx/>
                <a:uFillTx/>
                <a:latin typeface="微软雅黑" panose="020B0503020204020204" charset="-122"/>
                <a:ea typeface="微软雅黑" panose="020B0503020204020204" charset="-122"/>
                <a:sym typeface="Arial" panose="02080604020202020204" pitchFamily="34" charset="0"/>
              </a:rPr>
              <a:t>04</a:t>
            </a:r>
            <a:endParaRPr kumimoji="0" lang="zh-CN" altLang="en-US" sz="1800" b="1" i="0" u="none" strike="noStrike" kern="1200" cap="none" spc="150" normalizeH="0" baseline="0" noProof="0">
              <a:ln>
                <a:noFill/>
              </a:ln>
              <a:solidFill>
                <a:srgbClr val="000000">
                  <a:lumMod val="50000"/>
                  <a:lumOff val="50000"/>
                </a:srgbClr>
              </a:solidFill>
              <a:effectLst/>
              <a:uLnTx/>
              <a:uFillTx/>
              <a:latin typeface="微软雅黑" panose="020B0503020204020204" charset="-122"/>
              <a:ea typeface="微软雅黑" panose="020B0503020204020204" charset="-122"/>
              <a:sym typeface="Arial" panose="02080604020202020204" pitchFamily="34" charset="0"/>
            </a:endParaRPr>
          </a:p>
        </p:txBody>
      </p:sp>
      <p:sp>
        <p:nvSpPr>
          <p:cNvPr id="3" name="标题 1"/>
          <p:cNvSpPr>
            <a:spLocks noGrp="1"/>
          </p:cNvSpPr>
          <p:nvPr/>
        </p:nvSpPr>
        <p:spPr>
          <a:xfrm>
            <a:off x="252730" y="321945"/>
            <a:ext cx="7786370" cy="854075"/>
          </a:xfrm>
          <a:prstGeom prst="rect">
            <a:avLst/>
          </a:prstGeom>
        </p:spPr>
        <p:txBody>
          <a:bodyPr vert="horz" wrap="square" lIns="91440" tIns="45720" rIns="91440" bIns="4572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l">
              <a:buClrTx/>
              <a:buSzTx/>
              <a:buFontTx/>
            </a:pPr>
            <a:r>
              <a:rPr lang="zh-CN" altLang="en-US" sz="2800">
                <a:solidFill>
                  <a:schemeClr val="accent1"/>
                </a:solidFill>
                <a:latin typeface="微软雅黑" panose="020B0503020204020204" charset="-122"/>
                <a:ea typeface="微软雅黑" panose="020B0503020204020204" charset="-122"/>
                <a:sym typeface="+mn-ea"/>
              </a:rPr>
              <a:t>六</a:t>
            </a:r>
            <a:r>
              <a:rPr lang="zh-CN" altLang="en-US" sz="2800" b="0">
                <a:solidFill>
                  <a:schemeClr val="accent1"/>
                </a:solidFill>
                <a:latin typeface="微软雅黑" panose="020B0503020204020204" charset="-122"/>
                <a:ea typeface="微软雅黑" panose="020B0503020204020204" charset="-122"/>
                <a:sym typeface="+mn-ea"/>
              </a:rPr>
              <a:t>、</a:t>
            </a:r>
            <a:r>
              <a:rPr lang="zh-CN" altLang="en-US" sz="2800">
                <a:solidFill>
                  <a:schemeClr val="accent1"/>
                </a:solidFill>
                <a:latin typeface="微软雅黑" panose="020B0503020204020204" charset="-122"/>
                <a:ea typeface="微软雅黑" panose="020B0503020204020204" charset="-122"/>
                <a:sym typeface="+mn-ea"/>
              </a:rPr>
              <a:t>拆除施工</a:t>
            </a:r>
            <a:r>
              <a:rPr lang="zh-CN" altLang="en-US" sz="2800" b="0">
                <a:solidFill>
                  <a:schemeClr val="accent1"/>
                </a:solidFill>
                <a:latin typeface="微软雅黑" panose="020B0503020204020204" charset="-122"/>
                <a:ea typeface="微软雅黑" panose="020B0503020204020204" charset="-122"/>
                <a:sym typeface="+mn-ea"/>
              </a:rPr>
              <a:t>管理</a:t>
            </a:r>
            <a:endParaRPr lang="zh-CN" altLang="en-US" sz="2800" b="0">
              <a:solidFill>
                <a:schemeClr val="accent1"/>
              </a:solidFill>
              <a:latin typeface="微软雅黑" panose="020B0503020204020204" charset="-122"/>
              <a:ea typeface="微软雅黑" panose="020B0503020204020204" charset="-122"/>
              <a:sym typeface="+mn-ea"/>
            </a:endParaRPr>
          </a:p>
        </p:txBody>
      </p:sp>
      <p:sp>
        <p:nvSpPr>
          <p:cNvPr id="5" name="矩形 4"/>
          <p:cNvSpPr/>
          <p:nvPr>
            <p:custDataLst>
              <p:tags r:id="rId19"/>
            </p:custDataLst>
          </p:nvPr>
        </p:nvSpPr>
        <p:spPr>
          <a:xfrm>
            <a:off x="4128770" y="1006475"/>
            <a:ext cx="3834130" cy="521335"/>
          </a:xfrm>
          <a:prstGeom prst="rect">
            <a:avLst/>
          </a:prstGeom>
          <a:solidFill>
            <a:srgbClr val="8BB5C7"/>
          </a:solidFill>
          <a:ln>
            <a:noFill/>
          </a:ln>
        </p:spPr>
        <p:style>
          <a:lnRef idx="2">
            <a:srgbClr val="8BB5C7">
              <a:shade val="50000"/>
            </a:srgbClr>
          </a:lnRef>
          <a:fillRef idx="1">
            <a:srgbClr val="8BB5C7"/>
          </a:fillRef>
          <a:effectRef idx="0">
            <a:srgbClr val="8BB5C7"/>
          </a:effectRef>
          <a:fontRef idx="minor">
            <a:srgbClr val="FFFFFF"/>
          </a:fontRef>
        </p:style>
        <p:txBody>
          <a:bodyPr rtlCol="0" anchor="ctr"/>
          <a:lstStyle/>
          <a:p>
            <a:pPr algn="ctr">
              <a:lnSpc>
                <a:spcPct val="120000"/>
              </a:lnSpc>
            </a:pPr>
            <a:endParaRPr lang="zh-CN" altLang="en-US">
              <a:solidFill>
                <a:prstClr val="white"/>
              </a:solidFill>
              <a:latin typeface="Arial" panose="02080604020202020204" pitchFamily="34" charset="0"/>
              <a:ea typeface="微软雅黑" panose="020B0503020204020204" charset="-122"/>
              <a:sym typeface="Arial" panose="02080604020202020204" pitchFamily="34" charset="0"/>
            </a:endParaRPr>
          </a:p>
        </p:txBody>
      </p:sp>
      <p:sp>
        <p:nvSpPr>
          <p:cNvPr id="2" name="文本框 1"/>
          <p:cNvSpPr txBox="1"/>
          <p:nvPr/>
        </p:nvSpPr>
        <p:spPr>
          <a:xfrm>
            <a:off x="4250139" y="1050642"/>
            <a:ext cx="3724096" cy="400110"/>
          </a:xfrm>
          <a:prstGeom prst="rect">
            <a:avLst/>
          </a:prstGeom>
          <a:noFill/>
        </p:spPr>
        <p:txBody>
          <a:bodyPr wrap="none" rtlCol="0" anchor="t">
            <a:spAutoFit/>
          </a:bodyPr>
          <a:lstStyle/>
          <a:p>
            <a:pPr lvl="0" algn="l">
              <a:buClrTx/>
              <a:buSzTx/>
              <a:buFontTx/>
            </a:pPr>
            <a:r>
              <a:rPr lang="zh-CN" altLang="en-US" sz="2000" b="1" spc="300">
                <a:solidFill>
                  <a:srgbClr val="FFFFFF"/>
                </a:solidFill>
                <a:latin typeface="Arial" panose="02080604020202020204" pitchFamily="34" charset="0"/>
                <a:ea typeface="微软雅黑" panose="020B0503020204020204" charset="-122"/>
                <a:cs typeface="+mn-ea"/>
                <a:sym typeface="+mn-ea"/>
              </a:rPr>
              <a:t>拆除施工管理安全责任主体</a:t>
            </a:r>
            <a:endParaRPr lang="zh-CN" altLang="en-US" sz="2000" b="1" spc="300">
              <a:solidFill>
                <a:srgbClr val="FFFFFF"/>
              </a:solidFill>
              <a:latin typeface="Arial" panose="02080604020202020204" pitchFamily="34" charset="0"/>
              <a:ea typeface="微软雅黑" panose="020B0503020204020204" charset="-122"/>
              <a:cs typeface="+mn-ea"/>
            </a:endParaRPr>
          </a:p>
        </p:txBody>
      </p:sp>
      <p:sp>
        <p:nvSpPr>
          <p:cNvPr id="78" name="Shape 2772"/>
          <p:cNvSpPr/>
          <p:nvPr>
            <p:custDataLst>
              <p:tags r:id="rId20"/>
            </p:custDataLst>
          </p:nvPr>
        </p:nvSpPr>
        <p:spPr>
          <a:xfrm>
            <a:off x="1897933" y="3798516"/>
            <a:ext cx="1910796" cy="2487984"/>
          </a:xfrm>
          <a:prstGeom prst="roundRect">
            <a:avLst>
              <a:gd name="adj" fmla="val 50000"/>
            </a:avLst>
          </a:prstGeom>
          <a:solidFill>
            <a:srgbClr val="1AA3AA"/>
          </a:solidFill>
          <a:ln w="63500">
            <a:noFill/>
            <a:miter lim="400000"/>
          </a:ln>
        </p:spPr>
        <p:txBody>
          <a:bodyPr lIns="0" tIns="0" rIns="0" bIns="0" anchor="ctr"/>
          <a:lstStyle/>
          <a:p>
            <a:pPr marL="0" marR="0" indent="0" algn="ctr" rtl="0" eaLnBrk="1" fontAlgn="auto" latinLnBrk="0" hangingPunct="1">
              <a:spcBef>
                <a:spcPts val="0"/>
              </a:spcBef>
              <a:spcAft>
                <a:spcPts val="0"/>
              </a:spcAft>
            </a:pPr>
            <a:r>
              <a:rPr lang="zh-CN" altLang="zh-CN" sz="1400" b="1" i="0" kern="1200" spc="0" baseline="0">
                <a:ln>
                  <a:noFill/>
                </a:ln>
                <a:solidFill>
                  <a:srgbClr val="FFFFFF"/>
                </a:solidFill>
                <a:effectLst>
                  <a:outerShdw blurRad="38100" dist="12700" dir="5400000" rotWithShape="0">
                    <a:srgbClr val="000000">
                      <a:alpha val="50000"/>
                    </a:srgbClr>
                  </a:outerShdw>
                </a:effectLst>
                <a:latin typeface="微软雅黑" panose="020B0503020204020204" charset="-122"/>
                <a:ea typeface="微软雅黑" panose="020B0503020204020204" charset="-122"/>
                <a:cs typeface="Open Sans" panose="020B0606030504020204" pitchFamily="34" charset="0"/>
              </a:rPr>
              <a:t>建筑物拆除工程安全生产第一责任人，设置专门的拆除工程安全管理部门或专职人员，统筹协调监理单位、拆除承包单位的安全监督管理工作。</a:t>
            </a:r>
            <a:endParaRPr lang="zh-CN" altLang="zh-CN" sz="1400">
              <a:effectLst/>
            </a:endParaRPr>
          </a:p>
        </p:txBody>
      </p:sp>
      <p:sp>
        <p:nvSpPr>
          <p:cNvPr id="80" name="Shape 2772"/>
          <p:cNvSpPr/>
          <p:nvPr>
            <p:custDataLst>
              <p:tags r:id="rId21"/>
            </p:custDataLst>
          </p:nvPr>
        </p:nvSpPr>
        <p:spPr>
          <a:xfrm>
            <a:off x="4128770" y="3798515"/>
            <a:ext cx="1910796" cy="2487983"/>
          </a:xfrm>
          <a:prstGeom prst="roundRect">
            <a:avLst>
              <a:gd name="adj" fmla="val 50000"/>
            </a:avLst>
          </a:prstGeom>
          <a:solidFill>
            <a:srgbClr val="FFC000"/>
          </a:solidFill>
          <a:ln w="63500">
            <a:noFill/>
            <a:miter lim="400000"/>
          </a:ln>
        </p:spPr>
        <p:txBody>
          <a:bodyPr lIns="0" tIns="0" rIns="0" bIns="0" anchor="ctr"/>
          <a:lstStyle/>
          <a:p>
            <a:pPr marL="0" marR="0" lvl="0" indent="0" algn="ctr" defTabSz="584200" rtl="0" eaLnBrk="1" fontAlgn="auto" latinLnBrk="0" hangingPunct="1">
              <a:lnSpc>
                <a:spcPct val="100000"/>
              </a:lnSpc>
              <a:spcBef>
                <a:spcPts val="0"/>
              </a:spcBef>
              <a:spcAft>
                <a:spcPts val="0"/>
              </a:spcAft>
              <a:buClrTx/>
              <a:buSzTx/>
              <a:buFontTx/>
              <a:buNone/>
              <a:defRPr sz="4000" b="1">
                <a:solidFill>
                  <a:srgbClr val="FFFFFF"/>
                </a:solidFill>
                <a:effectLst>
                  <a:outerShdw blurRad="38100" dist="12700" dir="5400000" rotWithShape="0">
                    <a:srgbClr val="000000">
                      <a:alpha val="50000"/>
                    </a:srgbClr>
                  </a:outerShdw>
                </a:effectLst>
                <a:latin typeface="Open Sans" panose="020B0606030504020204"/>
                <a:ea typeface="Open Sans" panose="020B0606030504020204"/>
                <a:cs typeface="Open Sans" panose="020B0606030504020204"/>
                <a:sym typeface="Open Sans" panose="020B0606030504020204"/>
              </a:defRPr>
            </a:pPr>
            <a:r>
              <a:rPr kumimoji="0" lang="zh-CN" altLang="en-US" sz="1400" b="1" i="0" u="none" strike="noStrike" kern="1200" cap="none" spc="0" normalizeH="0" baseline="0" noProof="0">
                <a:ln>
                  <a:noFill/>
                </a:ln>
                <a:solidFill>
                  <a:srgbClr val="FFFFFF"/>
                </a:solidFill>
                <a:effectLst>
                  <a:outerShdw blurRad="38100" dist="12700" dir="5400000" rotWithShape="0">
                    <a:srgbClr val="000000">
                      <a:alpha val="50000"/>
                    </a:srgbClr>
                  </a:outerShdw>
                </a:effectLst>
                <a:uLnTx/>
                <a:uFillTx/>
                <a:latin typeface="微软雅黑" panose="020B0503020204020204" charset="-122"/>
                <a:ea typeface="微软雅黑" panose="020B0503020204020204" charset="-122"/>
                <a:sym typeface="Arial" panose="02080604020202020204" pitchFamily="34" charset="0"/>
              </a:rPr>
              <a:t>依法施工，承担建筑物拆除工程安全生产及建筑废弃物排放管理主体责任，设立安全生产管理机构，根据拆除工程的规模、数量等配备专职安全生产管理人员。</a:t>
            </a:r>
            <a:endParaRPr kumimoji="0" sz="1400" b="1" i="0" u="none" strike="noStrike" kern="1200" cap="none" spc="0" normalizeH="0" baseline="0" noProof="0">
              <a:ln>
                <a:noFill/>
              </a:ln>
              <a:solidFill>
                <a:srgbClr val="FFFFFF"/>
              </a:solidFill>
              <a:effectLst>
                <a:outerShdw blurRad="38100" dist="12700" dir="5400000" rotWithShape="0">
                  <a:srgbClr val="000000">
                    <a:alpha val="50000"/>
                  </a:srgbClr>
                </a:outerShdw>
              </a:effectLst>
              <a:uLnTx/>
              <a:uFillTx/>
              <a:latin typeface="微软雅黑" panose="020B0503020204020204" charset="-122"/>
              <a:ea typeface="微软雅黑" panose="020B0503020204020204" charset="-122"/>
              <a:sym typeface="Arial" panose="02080604020202020204" pitchFamily="34" charset="0"/>
            </a:endParaRPr>
          </a:p>
        </p:txBody>
      </p:sp>
      <p:sp>
        <p:nvSpPr>
          <p:cNvPr id="82" name="Shape 2772"/>
          <p:cNvSpPr/>
          <p:nvPr>
            <p:custDataLst>
              <p:tags r:id="rId22"/>
            </p:custDataLst>
          </p:nvPr>
        </p:nvSpPr>
        <p:spPr>
          <a:xfrm>
            <a:off x="6376154" y="3798515"/>
            <a:ext cx="1910796" cy="2487983"/>
          </a:xfrm>
          <a:prstGeom prst="roundRect">
            <a:avLst>
              <a:gd name="adj" fmla="val 50000"/>
            </a:avLst>
          </a:prstGeom>
          <a:solidFill>
            <a:srgbClr val="9BBB59"/>
          </a:solidFill>
          <a:ln w="63500">
            <a:noFill/>
            <a:miter lim="400000"/>
          </a:ln>
        </p:spPr>
        <p:txBody>
          <a:bodyPr lIns="0" tIns="0" rIns="0" bIns="0" anchor="ctr"/>
          <a:lstStyle/>
          <a:p>
            <a:pPr marL="0" marR="0" lvl="0" indent="0" algn="ctr" defTabSz="584200" rtl="0" eaLnBrk="1" fontAlgn="auto" latinLnBrk="0" hangingPunct="1">
              <a:lnSpc>
                <a:spcPct val="100000"/>
              </a:lnSpc>
              <a:spcBef>
                <a:spcPts val="0"/>
              </a:spcBef>
              <a:spcAft>
                <a:spcPts val="0"/>
              </a:spcAft>
              <a:buClrTx/>
              <a:buSzTx/>
              <a:buFontTx/>
              <a:buNone/>
              <a:defRPr sz="4000" b="1">
                <a:solidFill>
                  <a:srgbClr val="FFFFFF"/>
                </a:solidFill>
                <a:effectLst>
                  <a:outerShdw blurRad="38100" dist="12700" dir="5400000" rotWithShape="0">
                    <a:srgbClr val="000000">
                      <a:alpha val="50000"/>
                    </a:srgbClr>
                  </a:outerShdw>
                </a:effectLst>
                <a:latin typeface="Open Sans" panose="020B0606030504020204"/>
                <a:ea typeface="Open Sans" panose="020B0606030504020204"/>
                <a:cs typeface="Open Sans" panose="020B0606030504020204"/>
                <a:sym typeface="Open Sans" panose="020B0606030504020204"/>
              </a:defRPr>
            </a:pPr>
            <a:r>
              <a:rPr lang="zh-CN" altLang="zh-CN" sz="1400" b="1">
                <a:solidFill>
                  <a:srgbClr val="FFFFFF"/>
                </a:solidFill>
                <a:effectLst>
                  <a:outerShdw blurRad="38100" dist="12700" dir="5400000" rotWithShape="0">
                    <a:srgbClr val="000000">
                      <a:alpha val="50000"/>
                    </a:srgbClr>
                  </a:outerShdw>
                </a:effectLst>
                <a:latin typeface="微软雅黑" panose="020B0503020204020204" charset="-122"/>
                <a:ea typeface="微软雅黑" panose="020B0503020204020204" charset="-122"/>
                <a:cs typeface="Open Sans" panose="020B0606030504020204"/>
              </a:rPr>
              <a:t>根据拆除工程的规模、数量等配备具有相应拆除监理工作经验的专职安全监理工程师，并对建筑物拆除工程安全生产承担监理责任。</a:t>
            </a:r>
            <a:endParaRPr sz="1400" b="1">
              <a:solidFill>
                <a:srgbClr val="FFFFFF"/>
              </a:solidFill>
              <a:effectLst>
                <a:outerShdw blurRad="38100" dist="12700" dir="5400000" rotWithShape="0">
                  <a:srgbClr val="000000">
                    <a:alpha val="50000"/>
                  </a:srgbClr>
                </a:outerShdw>
              </a:effectLst>
              <a:latin typeface="微软雅黑" panose="020B0503020204020204" charset="-122"/>
              <a:ea typeface="微软雅黑" panose="020B0503020204020204" charset="-122"/>
              <a:cs typeface="Open Sans" panose="020B0606030504020204"/>
              <a:sym typeface="Arial" panose="02080604020202020204" pitchFamily="34" charset="0"/>
            </a:endParaRPr>
          </a:p>
        </p:txBody>
      </p:sp>
      <p:sp>
        <p:nvSpPr>
          <p:cNvPr id="83" name="Shape 2772"/>
          <p:cNvSpPr/>
          <p:nvPr>
            <p:custDataLst>
              <p:tags r:id="rId23"/>
            </p:custDataLst>
          </p:nvPr>
        </p:nvSpPr>
        <p:spPr>
          <a:xfrm>
            <a:off x="8615266" y="3798515"/>
            <a:ext cx="1910796" cy="2487983"/>
          </a:xfrm>
          <a:prstGeom prst="roundRect">
            <a:avLst>
              <a:gd name="adj" fmla="val 50000"/>
            </a:avLst>
          </a:prstGeom>
          <a:solidFill>
            <a:srgbClr val="3498DB"/>
          </a:solidFill>
          <a:ln w="63500">
            <a:noFill/>
            <a:miter lim="400000"/>
          </a:ln>
        </p:spPr>
        <p:txBody>
          <a:bodyPr lIns="0" tIns="0" rIns="0" bIns="0" anchor="ctr"/>
          <a:lstStyle/>
          <a:p>
            <a:pPr marL="0" marR="0" lvl="0" indent="0" algn="ctr" defTabSz="584200" rtl="0" eaLnBrk="1" fontAlgn="auto" latinLnBrk="0" hangingPunct="1">
              <a:lnSpc>
                <a:spcPct val="100000"/>
              </a:lnSpc>
              <a:spcBef>
                <a:spcPts val="0"/>
              </a:spcBef>
              <a:spcAft>
                <a:spcPts val="0"/>
              </a:spcAft>
              <a:buClrTx/>
              <a:buSzTx/>
              <a:buFontTx/>
              <a:buNone/>
              <a:defRPr sz="4000" b="1">
                <a:solidFill>
                  <a:srgbClr val="FFFFFF"/>
                </a:solidFill>
                <a:effectLst>
                  <a:outerShdw blurRad="38100" dist="12700" dir="5400000" rotWithShape="0">
                    <a:srgbClr val="000000">
                      <a:alpha val="50000"/>
                    </a:srgbClr>
                  </a:outerShdw>
                </a:effectLst>
                <a:latin typeface="Open Sans" panose="020B0606030504020204"/>
                <a:ea typeface="Open Sans" panose="020B0606030504020204"/>
                <a:cs typeface="Open Sans" panose="020B0606030504020204"/>
                <a:sym typeface="Open Sans" panose="020B0606030504020204"/>
              </a:defRPr>
            </a:pPr>
            <a:r>
              <a:rPr kumimoji="0" lang="zh-CN" altLang="en-US" sz="1400" b="1" i="0" u="none" strike="noStrike" kern="1200" cap="none" spc="0" normalizeH="0" baseline="0" noProof="0">
                <a:ln>
                  <a:noFill/>
                </a:ln>
                <a:solidFill>
                  <a:srgbClr val="FFFFFF"/>
                </a:solidFill>
                <a:effectLst>
                  <a:outerShdw blurRad="38100" dist="12700" dir="5400000" rotWithShape="0">
                    <a:srgbClr val="000000">
                      <a:alpha val="50000"/>
                    </a:srgbClr>
                  </a:outerShdw>
                </a:effectLst>
                <a:uLnTx/>
                <a:uFillTx/>
                <a:latin typeface="微软雅黑" panose="020B0503020204020204" charset="-122"/>
                <a:ea typeface="微软雅黑" panose="020B0503020204020204" charset="-122"/>
                <a:sym typeface="Arial" panose="02080604020202020204" pitchFamily="34" charset="0"/>
              </a:rPr>
              <a:t>对建筑废弃物综合处置承担安全生产主体责任。</a:t>
            </a:r>
            <a:endParaRPr kumimoji="0" lang="zh-CN" altLang="en-US" sz="1400" b="1" i="0" u="none" strike="noStrike" kern="1200" cap="none" spc="0" normalizeH="0" baseline="0" noProof="0">
              <a:ln>
                <a:noFill/>
              </a:ln>
              <a:solidFill>
                <a:srgbClr val="FFFFFF"/>
              </a:solidFill>
              <a:effectLst>
                <a:outerShdw blurRad="38100" dist="12700" dir="5400000" rotWithShape="0">
                  <a:srgbClr val="000000">
                    <a:alpha val="50000"/>
                  </a:srgbClr>
                </a:outerShdw>
              </a:effectLst>
              <a:uLnTx/>
              <a:uFillTx/>
              <a:latin typeface="微软雅黑" panose="020B0503020204020204" charset="-122"/>
              <a:ea typeface="微软雅黑" panose="020B0503020204020204" charset="-122"/>
              <a:sym typeface="Arial" panose="02080604020202020204" pitchFamily="34" charset="0"/>
            </a:endParaRPr>
          </a:p>
        </p:txBody>
      </p:sp>
    </p:spTree>
    <p:custDataLst>
      <p:tags r:id="rId24"/>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descr="1 (11)"/>
          <p:cNvPicPr>
            <a:picLocks noChangeAspect="1"/>
          </p:cNvPicPr>
          <p:nvPr>
            <p:custDataLst>
              <p:tags r:id="rId1"/>
            </p:custDataLst>
          </p:nvPr>
        </p:nvPicPr>
        <p:blipFill>
          <a:blip r:embed="rId2"/>
          <a:stretch>
            <a:fillRect/>
          </a:stretch>
        </p:blipFill>
        <p:spPr>
          <a:xfrm>
            <a:off x="0" y="6137910"/>
            <a:ext cx="720090" cy="720090"/>
          </a:xfrm>
          <a:prstGeom prst="rect">
            <a:avLst/>
          </a:prstGeom>
        </p:spPr>
      </p:pic>
      <p:pic>
        <p:nvPicPr>
          <p:cNvPr id="6" name="图片 5" descr="1 (12)"/>
          <p:cNvPicPr>
            <a:picLocks noChangeAspect="1"/>
          </p:cNvPicPr>
          <p:nvPr>
            <p:custDataLst>
              <p:tags r:id="rId3"/>
            </p:custDataLst>
          </p:nvPr>
        </p:nvPicPr>
        <p:blipFill>
          <a:blip r:embed="rId4"/>
          <a:stretch>
            <a:fillRect/>
          </a:stretch>
        </p:blipFill>
        <p:spPr>
          <a:xfrm>
            <a:off x="11471910" y="0"/>
            <a:ext cx="720090" cy="720090"/>
          </a:xfrm>
          <a:prstGeom prst="rect">
            <a:avLst/>
          </a:prstGeom>
        </p:spPr>
      </p:pic>
      <p:sp>
        <p:nvSpPr>
          <p:cNvPr id="8" name="任意多边形 7"/>
          <p:cNvSpPr/>
          <p:nvPr>
            <p:custDataLst>
              <p:tags r:id="rId5"/>
            </p:custDataLst>
          </p:nvPr>
        </p:nvSpPr>
        <p:spPr>
          <a:xfrm>
            <a:off x="644063" y="4606209"/>
            <a:ext cx="3295015" cy="567135"/>
          </a:xfrm>
          <a:custGeom>
            <a:avLst/>
            <a:gdLst>
              <a:gd name="connsiteX0" fmla="*/ 2205651 w 2209799"/>
              <a:gd name="connsiteY0" fmla="*/ 0 h 311638"/>
              <a:gd name="connsiteX1" fmla="*/ 2209799 w 2209799"/>
              <a:gd name="connsiteY1" fmla="*/ 0 h 311638"/>
              <a:gd name="connsiteX2" fmla="*/ 2209799 w 2209799"/>
              <a:gd name="connsiteY2" fmla="*/ 311638 h 311638"/>
              <a:gd name="connsiteX3" fmla="*/ 1621366 w 2209799"/>
              <a:gd name="connsiteY3" fmla="*/ 311638 h 311638"/>
              <a:gd name="connsiteX4" fmla="*/ 1621366 w 2209799"/>
              <a:gd name="connsiteY4" fmla="*/ 307490 h 311638"/>
              <a:gd name="connsiteX5" fmla="*/ 2205651 w 2209799"/>
              <a:gd name="connsiteY5" fmla="*/ 307490 h 311638"/>
              <a:gd name="connsiteX6" fmla="*/ 0 w 2209799"/>
              <a:gd name="connsiteY6" fmla="*/ 0 h 311638"/>
              <a:gd name="connsiteX7" fmla="*/ 4148 w 2209799"/>
              <a:gd name="connsiteY7" fmla="*/ 0 h 311638"/>
              <a:gd name="connsiteX8" fmla="*/ 4148 w 2209799"/>
              <a:gd name="connsiteY8" fmla="*/ 307490 h 311638"/>
              <a:gd name="connsiteX9" fmla="*/ 588433 w 2209799"/>
              <a:gd name="connsiteY9" fmla="*/ 307490 h 311638"/>
              <a:gd name="connsiteX10" fmla="*/ 588433 w 2209799"/>
              <a:gd name="connsiteY10" fmla="*/ 311638 h 311638"/>
              <a:gd name="connsiteX11" fmla="*/ 0 w 2209799"/>
              <a:gd name="connsiteY11" fmla="*/ 311638 h 311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09799" h="311638">
                <a:moveTo>
                  <a:pt x="2205651" y="0"/>
                </a:moveTo>
                <a:lnTo>
                  <a:pt x="2209799" y="0"/>
                </a:lnTo>
                <a:lnTo>
                  <a:pt x="2209799" y="311638"/>
                </a:lnTo>
                <a:lnTo>
                  <a:pt x="1621366" y="311638"/>
                </a:lnTo>
                <a:lnTo>
                  <a:pt x="1621366" y="307490"/>
                </a:lnTo>
                <a:lnTo>
                  <a:pt x="2205651" y="307490"/>
                </a:lnTo>
                <a:close/>
                <a:moveTo>
                  <a:pt x="0" y="0"/>
                </a:moveTo>
                <a:lnTo>
                  <a:pt x="4148" y="0"/>
                </a:lnTo>
                <a:lnTo>
                  <a:pt x="4148" y="307490"/>
                </a:lnTo>
                <a:lnTo>
                  <a:pt x="588433" y="307490"/>
                </a:lnTo>
                <a:lnTo>
                  <a:pt x="588433" y="311638"/>
                </a:lnTo>
                <a:lnTo>
                  <a:pt x="0" y="311638"/>
                </a:lnTo>
                <a:close/>
              </a:path>
            </a:pathLst>
          </a:custGeom>
          <a:ln>
            <a:noFill/>
          </a:ln>
        </p:spPr>
        <p:style>
          <a:lnRef idx="2">
            <a:srgbClr val="92D050">
              <a:shade val="50000"/>
            </a:srgbClr>
          </a:lnRef>
          <a:fillRef idx="1">
            <a:srgbClr val="92D050"/>
          </a:fillRef>
          <a:effectRef idx="0">
            <a:srgbClr val="92D050"/>
          </a:effectRef>
          <a:fontRef idx="minor">
            <a:sysClr val="window" lastClr="FFFFFF"/>
          </a:fontRef>
        </p:style>
        <p:txBody>
          <a:bodyPr rtlCol="0" anchor="ctr">
            <a:normAutofit/>
          </a:bodyPr>
          <a:lstStyle/>
          <a:p>
            <a:pPr algn="ctr"/>
            <a:r>
              <a:rPr lang="en-US" altLang="zh-CN" sz="1600">
                <a:solidFill>
                  <a:srgbClr val="414183"/>
                </a:solidFill>
                <a:latin typeface="Arial" panose="02080604020202020204" pitchFamily="34" charset="0"/>
                <a:ea typeface="微软雅黑" panose="020B0503020204020204" charset="-122"/>
                <a:cs typeface="Arial" panose="02080604020202020204" pitchFamily="34" charset="0"/>
              </a:rPr>
              <a:t>01  </a:t>
            </a:r>
            <a:r>
              <a:rPr lang="zh-CN" altLang="en-US" sz="1600">
                <a:solidFill>
                  <a:srgbClr val="414183"/>
                </a:solidFill>
                <a:latin typeface="Arial" panose="02080604020202020204" pitchFamily="34" charset="0"/>
                <a:ea typeface="微软雅黑" panose="020B0503020204020204" charset="-122"/>
                <a:cs typeface="Arial" panose="02080604020202020204" pitchFamily="34" charset="0"/>
              </a:rPr>
              <a:t>编制拆除专项施工方案</a:t>
            </a:r>
            <a:endParaRPr lang="zh-CN" altLang="en-US" sz="1600" dirty="0">
              <a:solidFill>
                <a:srgbClr val="414183"/>
              </a:solidFill>
              <a:latin typeface="Arial" panose="02080604020202020204" pitchFamily="34" charset="0"/>
              <a:ea typeface="微软雅黑" panose="020B0503020204020204" charset="-122"/>
              <a:cs typeface="Arial" panose="02080604020202020204" pitchFamily="34" charset="0"/>
            </a:endParaRPr>
          </a:p>
        </p:txBody>
      </p:sp>
      <p:sp>
        <p:nvSpPr>
          <p:cNvPr id="31" name="梯形 30"/>
          <p:cNvSpPr/>
          <p:nvPr>
            <p:custDataLst>
              <p:tags r:id="rId6"/>
            </p:custDataLst>
          </p:nvPr>
        </p:nvSpPr>
        <p:spPr>
          <a:xfrm>
            <a:off x="1666285" y="5105049"/>
            <a:ext cx="1265280" cy="68324"/>
          </a:xfrm>
          <a:prstGeom prst="trapezoid">
            <a:avLst>
              <a:gd name="adj" fmla="val 34763"/>
            </a:avLst>
          </a:prstGeom>
          <a:solidFill>
            <a:schemeClr val="accent1"/>
          </a:solidFill>
          <a:ln>
            <a:noFill/>
          </a:ln>
        </p:spPr>
        <p:style>
          <a:lnRef idx="2">
            <a:srgbClr val="92D050">
              <a:shade val="50000"/>
            </a:srgbClr>
          </a:lnRef>
          <a:fillRef idx="1">
            <a:srgbClr val="92D050"/>
          </a:fillRef>
          <a:effectRef idx="0">
            <a:srgbClr val="92D050"/>
          </a:effectRef>
          <a:fontRef idx="minor">
            <a:sysClr val="window" lastClr="FFFFFF"/>
          </a:fontRef>
        </p:style>
        <p:txBody>
          <a:bodyPr rtlCol="0" anchor="ctr">
            <a:normAutofit fontScale="25000" lnSpcReduction="20000"/>
          </a:bodyPr>
          <a:lstStyle/>
          <a:p>
            <a:pPr algn="ctr"/>
            <a:endParaRPr lang="zh-CN" altLang="en-US">
              <a:latin typeface="微软雅黑" panose="020B0503020204020204" charset="-122"/>
              <a:ea typeface="微软雅黑" panose="020B0503020204020204" charset="-122"/>
            </a:endParaRPr>
          </a:p>
        </p:txBody>
      </p:sp>
      <p:sp>
        <p:nvSpPr>
          <p:cNvPr id="54" name="任意多边形 53"/>
          <p:cNvSpPr/>
          <p:nvPr>
            <p:custDataLst>
              <p:tags r:id="rId7"/>
            </p:custDataLst>
          </p:nvPr>
        </p:nvSpPr>
        <p:spPr>
          <a:xfrm>
            <a:off x="644063" y="1795145"/>
            <a:ext cx="3295015" cy="2911989"/>
          </a:xfrm>
          <a:custGeom>
            <a:avLst/>
            <a:gdLst>
              <a:gd name="connsiteX0" fmla="*/ 289279 w 2895641"/>
              <a:gd name="connsiteY0" fmla="*/ 0 h 1840053"/>
              <a:gd name="connsiteX1" fmla="*/ 792978 w 2895641"/>
              <a:gd name="connsiteY1" fmla="*/ 0 h 1840053"/>
              <a:gd name="connsiteX2" fmla="*/ 1743095 w 2895641"/>
              <a:gd name="connsiteY2" fmla="*/ 0 h 1840053"/>
              <a:gd name="connsiteX3" fmla="*/ 2102663 w 2895641"/>
              <a:gd name="connsiteY3" fmla="*/ 0 h 1840053"/>
              <a:gd name="connsiteX4" fmla="*/ 2240434 w 2895641"/>
              <a:gd name="connsiteY4" fmla="*/ 0 h 1840053"/>
              <a:gd name="connsiteX5" fmla="*/ 2606362 w 2895641"/>
              <a:gd name="connsiteY5" fmla="*/ 0 h 1840053"/>
              <a:gd name="connsiteX6" fmla="*/ 2895641 w 2895641"/>
              <a:gd name="connsiteY6" fmla="*/ 289279 h 1840053"/>
              <a:gd name="connsiteX7" fmla="*/ 2895641 w 2895641"/>
              <a:gd name="connsiteY7" fmla="*/ 624386 h 1840053"/>
              <a:gd name="connsiteX8" fmla="*/ 2895641 w 2895641"/>
              <a:gd name="connsiteY8" fmla="*/ 1446358 h 1840053"/>
              <a:gd name="connsiteX9" fmla="*/ 2895641 w 2895641"/>
              <a:gd name="connsiteY9" fmla="*/ 1735637 h 1840053"/>
              <a:gd name="connsiteX10" fmla="*/ 2895640 w 2895641"/>
              <a:gd name="connsiteY10" fmla="*/ 1735637 h 1840053"/>
              <a:gd name="connsiteX11" fmla="*/ 2606362 w 2895641"/>
              <a:gd name="connsiteY11" fmla="*/ 1735637 h 1840053"/>
              <a:gd name="connsiteX12" fmla="*/ 2606361 w 2895641"/>
              <a:gd name="connsiteY12" fmla="*/ 1735637 h 1840053"/>
              <a:gd name="connsiteX13" fmla="*/ 2086232 w 2895641"/>
              <a:gd name="connsiteY13" fmla="*/ 1735637 h 1840053"/>
              <a:gd name="connsiteX14" fmla="*/ 2049934 w 2895641"/>
              <a:gd name="connsiteY14" fmla="*/ 1840053 h 1840053"/>
              <a:gd name="connsiteX15" fmla="*/ 845710 w 2895641"/>
              <a:gd name="connsiteY15" fmla="*/ 1840053 h 1840053"/>
              <a:gd name="connsiteX16" fmla="*/ 809412 w 2895641"/>
              <a:gd name="connsiteY16" fmla="*/ 1735637 h 1840053"/>
              <a:gd name="connsiteX17" fmla="*/ 289279 w 2895641"/>
              <a:gd name="connsiteY17" fmla="*/ 1735637 h 1840053"/>
              <a:gd name="connsiteX18" fmla="*/ 1 w 2895641"/>
              <a:gd name="connsiteY18" fmla="*/ 1735637 h 1840053"/>
              <a:gd name="connsiteX19" fmla="*/ 1 w 2895641"/>
              <a:gd name="connsiteY19" fmla="*/ 1446363 h 1840053"/>
              <a:gd name="connsiteX20" fmla="*/ 0 w 2895641"/>
              <a:gd name="connsiteY20" fmla="*/ 1446358 h 1840053"/>
              <a:gd name="connsiteX21" fmla="*/ 0 w 2895641"/>
              <a:gd name="connsiteY21" fmla="*/ 289279 h 1840053"/>
              <a:gd name="connsiteX22" fmla="*/ 289279 w 2895641"/>
              <a:gd name="connsiteY22" fmla="*/ 0 h 18400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895641" h="1840053">
                <a:moveTo>
                  <a:pt x="289279" y="0"/>
                </a:moveTo>
                <a:lnTo>
                  <a:pt x="792978" y="0"/>
                </a:lnTo>
                <a:lnTo>
                  <a:pt x="1743095" y="0"/>
                </a:lnTo>
                <a:lnTo>
                  <a:pt x="2102663" y="0"/>
                </a:lnTo>
                <a:lnTo>
                  <a:pt x="2240434" y="0"/>
                </a:lnTo>
                <a:lnTo>
                  <a:pt x="2606362" y="0"/>
                </a:lnTo>
                <a:cubicBezTo>
                  <a:pt x="2766126" y="0"/>
                  <a:pt x="2895641" y="129515"/>
                  <a:pt x="2895641" y="289279"/>
                </a:cubicBezTo>
                <a:lnTo>
                  <a:pt x="2895641" y="624386"/>
                </a:lnTo>
                <a:lnTo>
                  <a:pt x="2895641" y="1446358"/>
                </a:lnTo>
                <a:lnTo>
                  <a:pt x="2895641" y="1735637"/>
                </a:lnTo>
                <a:lnTo>
                  <a:pt x="2895640" y="1735637"/>
                </a:lnTo>
                <a:lnTo>
                  <a:pt x="2606362" y="1735637"/>
                </a:lnTo>
                <a:lnTo>
                  <a:pt x="2606361" y="1735637"/>
                </a:lnTo>
                <a:lnTo>
                  <a:pt x="2086232" y="1735637"/>
                </a:lnTo>
                <a:lnTo>
                  <a:pt x="2049934" y="1840053"/>
                </a:lnTo>
                <a:lnTo>
                  <a:pt x="845710" y="1840053"/>
                </a:lnTo>
                <a:lnTo>
                  <a:pt x="809412" y="1735637"/>
                </a:lnTo>
                <a:lnTo>
                  <a:pt x="289279" y="1735637"/>
                </a:lnTo>
                <a:lnTo>
                  <a:pt x="1" y="1735637"/>
                </a:lnTo>
                <a:lnTo>
                  <a:pt x="1" y="1446363"/>
                </a:lnTo>
                <a:lnTo>
                  <a:pt x="0" y="1446358"/>
                </a:lnTo>
                <a:lnTo>
                  <a:pt x="0" y="289279"/>
                </a:lnTo>
                <a:cubicBezTo>
                  <a:pt x="0" y="129515"/>
                  <a:pt x="129515" y="0"/>
                  <a:pt x="289279" y="0"/>
                </a:cubicBezTo>
                <a:close/>
              </a:path>
            </a:pathLst>
          </a:custGeom>
          <a:solidFill>
            <a:schemeClr val="accent1">
              <a:lumMod val="20000"/>
              <a:lumOff val="80000"/>
            </a:schemeClr>
          </a:solidFill>
          <a:ln>
            <a:noFill/>
          </a:ln>
        </p:spPr>
        <p:style>
          <a:lnRef idx="2">
            <a:srgbClr val="92D050">
              <a:shade val="50000"/>
            </a:srgbClr>
          </a:lnRef>
          <a:fillRef idx="1">
            <a:srgbClr val="92D050"/>
          </a:fillRef>
          <a:effectRef idx="0">
            <a:srgbClr val="92D050"/>
          </a:effectRef>
          <a:fontRef idx="minor">
            <a:sysClr val="window" lastClr="FFFFFF"/>
          </a:fontRef>
        </p:style>
        <p:txBody>
          <a:bodyPr rot="0" spcFirstLastPara="0" vertOverflow="overflow" horzOverflow="overflow" vert="horz" wrap="square" lIns="91440" tIns="72000" rIns="91440" bIns="72000" numCol="1" spcCol="0" rtlCol="0" fromWordArt="0" anchor="ctr" anchorCtr="0" forceAA="0" compatLnSpc="1">
            <a:normAutofit/>
          </a:bodyPr>
          <a:lstStyle/>
          <a:p>
            <a:pPr marL="171450" indent="-171450">
              <a:lnSpc>
                <a:spcPct val="120000"/>
              </a:lnSpc>
              <a:buSzPct val="60000"/>
              <a:buFont typeface="Wingdings" panose="05000000000000000000" charset="0"/>
              <a:buChar char="l"/>
            </a:pPr>
            <a:r>
              <a:rPr lang="zh-CN" altLang="en-US" sz="1400" spc="150">
                <a:solidFill>
                  <a:schemeClr val="tx1"/>
                </a:solidFill>
                <a:latin typeface="华文宋体" panose="02010600040101010101" charset="-122"/>
                <a:ea typeface="华文宋体" panose="02010600040101010101" charset="-122"/>
              </a:rPr>
              <a:t>拆除工程施工前，拆除承包单位必须先进行现场勘查，结合现状，编制拆除专项施工方案，提交建设单位组织且经过专家评审后，报监理单位审核批准。</a:t>
            </a:r>
            <a:endParaRPr lang="en-US" altLang="zh-CN" sz="1400" spc="150">
              <a:solidFill>
                <a:schemeClr val="tx1"/>
              </a:solidFill>
              <a:latin typeface="华文宋体" panose="02010600040101010101" charset="-122"/>
              <a:ea typeface="华文宋体" panose="02010600040101010101" charset="-122"/>
            </a:endParaRPr>
          </a:p>
          <a:p>
            <a:pPr marL="171450" indent="-171450">
              <a:lnSpc>
                <a:spcPct val="120000"/>
              </a:lnSpc>
              <a:buSzPct val="60000"/>
              <a:buFont typeface="Wingdings" panose="05000000000000000000" charset="0"/>
              <a:buChar char="l"/>
            </a:pPr>
            <a:r>
              <a:rPr lang="zh-CN" altLang="en-US" sz="1400" spc="150">
                <a:solidFill>
                  <a:schemeClr val="tx1"/>
                </a:solidFill>
                <a:latin typeface="华文宋体" panose="02010600040101010101" charset="-122"/>
                <a:ea typeface="华文宋体" panose="02010600040101010101" charset="-122"/>
              </a:rPr>
              <a:t>属于危大工程的，拆除承包单位应按规定编制、报审安全专项方案，并通过专家进行论证。</a:t>
            </a:r>
            <a:endParaRPr lang="da-DK" altLang="zh-CN" sz="1400" spc="150" dirty="0">
              <a:solidFill>
                <a:schemeClr val="tx1"/>
              </a:solidFill>
              <a:latin typeface="华文宋体" panose="02010600040101010101" charset="-122"/>
              <a:ea typeface="华文宋体" panose="02010600040101010101" charset="-122"/>
            </a:endParaRPr>
          </a:p>
        </p:txBody>
      </p:sp>
      <p:sp>
        <p:nvSpPr>
          <p:cNvPr id="58" name="任意多边形 57"/>
          <p:cNvSpPr/>
          <p:nvPr>
            <p:custDataLst>
              <p:tags r:id="rId8"/>
            </p:custDataLst>
          </p:nvPr>
        </p:nvSpPr>
        <p:spPr>
          <a:xfrm>
            <a:off x="4524375" y="4606290"/>
            <a:ext cx="3105150" cy="567055"/>
          </a:xfrm>
          <a:custGeom>
            <a:avLst/>
            <a:gdLst>
              <a:gd name="connsiteX0" fmla="*/ 2205651 w 2209799"/>
              <a:gd name="connsiteY0" fmla="*/ 0 h 311638"/>
              <a:gd name="connsiteX1" fmla="*/ 2209799 w 2209799"/>
              <a:gd name="connsiteY1" fmla="*/ 0 h 311638"/>
              <a:gd name="connsiteX2" fmla="*/ 2209799 w 2209799"/>
              <a:gd name="connsiteY2" fmla="*/ 311638 h 311638"/>
              <a:gd name="connsiteX3" fmla="*/ 1621366 w 2209799"/>
              <a:gd name="connsiteY3" fmla="*/ 311638 h 311638"/>
              <a:gd name="connsiteX4" fmla="*/ 1621366 w 2209799"/>
              <a:gd name="connsiteY4" fmla="*/ 307490 h 311638"/>
              <a:gd name="connsiteX5" fmla="*/ 2205651 w 2209799"/>
              <a:gd name="connsiteY5" fmla="*/ 307490 h 311638"/>
              <a:gd name="connsiteX6" fmla="*/ 0 w 2209799"/>
              <a:gd name="connsiteY6" fmla="*/ 0 h 311638"/>
              <a:gd name="connsiteX7" fmla="*/ 4148 w 2209799"/>
              <a:gd name="connsiteY7" fmla="*/ 0 h 311638"/>
              <a:gd name="connsiteX8" fmla="*/ 4148 w 2209799"/>
              <a:gd name="connsiteY8" fmla="*/ 307490 h 311638"/>
              <a:gd name="connsiteX9" fmla="*/ 588433 w 2209799"/>
              <a:gd name="connsiteY9" fmla="*/ 307490 h 311638"/>
              <a:gd name="connsiteX10" fmla="*/ 588433 w 2209799"/>
              <a:gd name="connsiteY10" fmla="*/ 311638 h 311638"/>
              <a:gd name="connsiteX11" fmla="*/ 0 w 2209799"/>
              <a:gd name="connsiteY11" fmla="*/ 311638 h 311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09799" h="311638">
                <a:moveTo>
                  <a:pt x="2205651" y="0"/>
                </a:moveTo>
                <a:lnTo>
                  <a:pt x="2209799" y="0"/>
                </a:lnTo>
                <a:lnTo>
                  <a:pt x="2209799" y="311638"/>
                </a:lnTo>
                <a:lnTo>
                  <a:pt x="1621366" y="311638"/>
                </a:lnTo>
                <a:lnTo>
                  <a:pt x="1621366" y="307490"/>
                </a:lnTo>
                <a:lnTo>
                  <a:pt x="2205651" y="307490"/>
                </a:lnTo>
                <a:close/>
                <a:moveTo>
                  <a:pt x="0" y="0"/>
                </a:moveTo>
                <a:lnTo>
                  <a:pt x="4148" y="0"/>
                </a:lnTo>
                <a:lnTo>
                  <a:pt x="4148" y="307490"/>
                </a:lnTo>
                <a:lnTo>
                  <a:pt x="588433" y="307490"/>
                </a:lnTo>
                <a:lnTo>
                  <a:pt x="588433" y="311638"/>
                </a:lnTo>
                <a:lnTo>
                  <a:pt x="0" y="311638"/>
                </a:lnTo>
                <a:close/>
              </a:path>
            </a:pathLst>
          </a:custGeom>
          <a:solidFill>
            <a:schemeClr val="accent2"/>
          </a:solidFill>
          <a:ln>
            <a:noFill/>
          </a:ln>
        </p:spPr>
        <p:style>
          <a:lnRef idx="2">
            <a:srgbClr val="92D050">
              <a:shade val="50000"/>
            </a:srgbClr>
          </a:lnRef>
          <a:fillRef idx="1">
            <a:srgbClr val="92D050"/>
          </a:fillRef>
          <a:effectRef idx="0">
            <a:srgbClr val="92D050"/>
          </a:effectRef>
          <a:fontRef idx="minor">
            <a:sysClr val="window" lastClr="FFFFFF"/>
          </a:fontRef>
        </p:style>
        <p:txBody>
          <a:bodyPr rtlCol="0" anchor="ctr">
            <a:normAutofit/>
          </a:bodyPr>
          <a:lstStyle/>
          <a:p>
            <a:pPr algn="ctr"/>
            <a:r>
              <a:rPr lang="en-US" altLang="zh-CN" sz="1600">
                <a:solidFill>
                  <a:srgbClr val="414183"/>
                </a:solidFill>
                <a:latin typeface="Arial" panose="02080604020202020204" pitchFamily="34" charset="0"/>
                <a:ea typeface="微软雅黑" panose="020B0503020204020204" charset="-122"/>
                <a:cs typeface="Arial" panose="02080604020202020204" pitchFamily="34" charset="0"/>
              </a:rPr>
              <a:t>02  </a:t>
            </a:r>
            <a:r>
              <a:rPr lang="zh-CN" altLang="en-US" sz="1600">
                <a:solidFill>
                  <a:srgbClr val="414183"/>
                </a:solidFill>
                <a:latin typeface="Arial" panose="02080604020202020204" pitchFamily="34" charset="0"/>
                <a:ea typeface="微软雅黑" panose="020B0503020204020204" charset="-122"/>
                <a:cs typeface="Arial" panose="02080604020202020204" pitchFamily="34" charset="0"/>
              </a:rPr>
              <a:t>应急措施</a:t>
            </a:r>
            <a:endParaRPr lang="zh-CN" altLang="en-US" sz="1600" dirty="0">
              <a:solidFill>
                <a:srgbClr val="414183"/>
              </a:solidFill>
              <a:latin typeface="Arial" panose="02080604020202020204" pitchFamily="34" charset="0"/>
              <a:ea typeface="微软雅黑" panose="020B0503020204020204" charset="-122"/>
              <a:cs typeface="Arial" panose="02080604020202020204" pitchFamily="34" charset="0"/>
            </a:endParaRPr>
          </a:p>
        </p:txBody>
      </p:sp>
      <p:sp>
        <p:nvSpPr>
          <p:cNvPr id="59" name="梯形 58"/>
          <p:cNvSpPr/>
          <p:nvPr>
            <p:custDataLst>
              <p:tags r:id="rId9"/>
            </p:custDataLst>
          </p:nvPr>
        </p:nvSpPr>
        <p:spPr>
          <a:xfrm>
            <a:off x="5441286" y="5105049"/>
            <a:ext cx="1265280" cy="68324"/>
          </a:xfrm>
          <a:prstGeom prst="trapezoid">
            <a:avLst>
              <a:gd name="adj" fmla="val 34763"/>
            </a:avLst>
          </a:prstGeom>
          <a:solidFill>
            <a:schemeClr val="accent1"/>
          </a:solidFill>
          <a:ln>
            <a:noFill/>
          </a:ln>
        </p:spPr>
        <p:style>
          <a:lnRef idx="2">
            <a:srgbClr val="92D050">
              <a:shade val="50000"/>
            </a:srgbClr>
          </a:lnRef>
          <a:fillRef idx="1">
            <a:srgbClr val="92D050"/>
          </a:fillRef>
          <a:effectRef idx="0">
            <a:srgbClr val="92D050"/>
          </a:effectRef>
          <a:fontRef idx="minor">
            <a:sysClr val="window" lastClr="FFFFFF"/>
          </a:fontRef>
        </p:style>
        <p:txBody>
          <a:bodyPr rtlCol="0" anchor="ctr">
            <a:normAutofit fontScale="25000" lnSpcReduction="20000"/>
          </a:bodyPr>
          <a:lstStyle/>
          <a:p>
            <a:pPr algn="ctr"/>
            <a:endParaRPr lang="zh-CN" altLang="en-US">
              <a:latin typeface="微软雅黑" panose="020B0503020204020204" charset="-122"/>
              <a:ea typeface="微软雅黑" panose="020B0503020204020204" charset="-122"/>
            </a:endParaRPr>
          </a:p>
        </p:txBody>
      </p:sp>
      <p:sp>
        <p:nvSpPr>
          <p:cNvPr id="60" name="任意多边形 59"/>
          <p:cNvSpPr/>
          <p:nvPr>
            <p:custDataLst>
              <p:tags r:id="rId10"/>
            </p:custDataLst>
          </p:nvPr>
        </p:nvSpPr>
        <p:spPr>
          <a:xfrm>
            <a:off x="4524375" y="1795146"/>
            <a:ext cx="3105150" cy="2912110"/>
          </a:xfrm>
          <a:custGeom>
            <a:avLst/>
            <a:gdLst>
              <a:gd name="connsiteX0" fmla="*/ 289279 w 2895641"/>
              <a:gd name="connsiteY0" fmla="*/ 0 h 1840053"/>
              <a:gd name="connsiteX1" fmla="*/ 792978 w 2895641"/>
              <a:gd name="connsiteY1" fmla="*/ 0 h 1840053"/>
              <a:gd name="connsiteX2" fmla="*/ 1743095 w 2895641"/>
              <a:gd name="connsiteY2" fmla="*/ 0 h 1840053"/>
              <a:gd name="connsiteX3" fmla="*/ 2102663 w 2895641"/>
              <a:gd name="connsiteY3" fmla="*/ 0 h 1840053"/>
              <a:gd name="connsiteX4" fmla="*/ 2240434 w 2895641"/>
              <a:gd name="connsiteY4" fmla="*/ 0 h 1840053"/>
              <a:gd name="connsiteX5" fmla="*/ 2606362 w 2895641"/>
              <a:gd name="connsiteY5" fmla="*/ 0 h 1840053"/>
              <a:gd name="connsiteX6" fmla="*/ 2895641 w 2895641"/>
              <a:gd name="connsiteY6" fmla="*/ 289279 h 1840053"/>
              <a:gd name="connsiteX7" fmla="*/ 2895641 w 2895641"/>
              <a:gd name="connsiteY7" fmla="*/ 624386 h 1840053"/>
              <a:gd name="connsiteX8" fmla="*/ 2895641 w 2895641"/>
              <a:gd name="connsiteY8" fmla="*/ 1446358 h 1840053"/>
              <a:gd name="connsiteX9" fmla="*/ 2895641 w 2895641"/>
              <a:gd name="connsiteY9" fmla="*/ 1735637 h 1840053"/>
              <a:gd name="connsiteX10" fmla="*/ 2895640 w 2895641"/>
              <a:gd name="connsiteY10" fmla="*/ 1735637 h 1840053"/>
              <a:gd name="connsiteX11" fmla="*/ 2606362 w 2895641"/>
              <a:gd name="connsiteY11" fmla="*/ 1735637 h 1840053"/>
              <a:gd name="connsiteX12" fmla="*/ 2606361 w 2895641"/>
              <a:gd name="connsiteY12" fmla="*/ 1735637 h 1840053"/>
              <a:gd name="connsiteX13" fmla="*/ 2086232 w 2895641"/>
              <a:gd name="connsiteY13" fmla="*/ 1735637 h 1840053"/>
              <a:gd name="connsiteX14" fmla="*/ 2049934 w 2895641"/>
              <a:gd name="connsiteY14" fmla="*/ 1840053 h 1840053"/>
              <a:gd name="connsiteX15" fmla="*/ 845710 w 2895641"/>
              <a:gd name="connsiteY15" fmla="*/ 1840053 h 1840053"/>
              <a:gd name="connsiteX16" fmla="*/ 809412 w 2895641"/>
              <a:gd name="connsiteY16" fmla="*/ 1735637 h 1840053"/>
              <a:gd name="connsiteX17" fmla="*/ 289279 w 2895641"/>
              <a:gd name="connsiteY17" fmla="*/ 1735637 h 1840053"/>
              <a:gd name="connsiteX18" fmla="*/ 1 w 2895641"/>
              <a:gd name="connsiteY18" fmla="*/ 1735637 h 1840053"/>
              <a:gd name="connsiteX19" fmla="*/ 1 w 2895641"/>
              <a:gd name="connsiteY19" fmla="*/ 1446363 h 1840053"/>
              <a:gd name="connsiteX20" fmla="*/ 0 w 2895641"/>
              <a:gd name="connsiteY20" fmla="*/ 1446358 h 1840053"/>
              <a:gd name="connsiteX21" fmla="*/ 0 w 2895641"/>
              <a:gd name="connsiteY21" fmla="*/ 289279 h 1840053"/>
              <a:gd name="connsiteX22" fmla="*/ 289279 w 2895641"/>
              <a:gd name="connsiteY22" fmla="*/ 0 h 18400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895641" h="1840053">
                <a:moveTo>
                  <a:pt x="289279" y="0"/>
                </a:moveTo>
                <a:lnTo>
                  <a:pt x="792978" y="0"/>
                </a:lnTo>
                <a:lnTo>
                  <a:pt x="1743095" y="0"/>
                </a:lnTo>
                <a:lnTo>
                  <a:pt x="2102663" y="0"/>
                </a:lnTo>
                <a:lnTo>
                  <a:pt x="2240434" y="0"/>
                </a:lnTo>
                <a:lnTo>
                  <a:pt x="2606362" y="0"/>
                </a:lnTo>
                <a:cubicBezTo>
                  <a:pt x="2766126" y="0"/>
                  <a:pt x="2895641" y="129515"/>
                  <a:pt x="2895641" y="289279"/>
                </a:cubicBezTo>
                <a:lnTo>
                  <a:pt x="2895641" y="624386"/>
                </a:lnTo>
                <a:lnTo>
                  <a:pt x="2895641" y="1446358"/>
                </a:lnTo>
                <a:lnTo>
                  <a:pt x="2895641" y="1735637"/>
                </a:lnTo>
                <a:lnTo>
                  <a:pt x="2895640" y="1735637"/>
                </a:lnTo>
                <a:lnTo>
                  <a:pt x="2606362" y="1735637"/>
                </a:lnTo>
                <a:lnTo>
                  <a:pt x="2606361" y="1735637"/>
                </a:lnTo>
                <a:lnTo>
                  <a:pt x="2086232" y="1735637"/>
                </a:lnTo>
                <a:lnTo>
                  <a:pt x="2049934" y="1840053"/>
                </a:lnTo>
                <a:lnTo>
                  <a:pt x="845710" y="1840053"/>
                </a:lnTo>
                <a:lnTo>
                  <a:pt x="809412" y="1735637"/>
                </a:lnTo>
                <a:lnTo>
                  <a:pt x="289279" y="1735637"/>
                </a:lnTo>
                <a:lnTo>
                  <a:pt x="1" y="1735637"/>
                </a:lnTo>
                <a:lnTo>
                  <a:pt x="1" y="1446363"/>
                </a:lnTo>
                <a:lnTo>
                  <a:pt x="0" y="1446358"/>
                </a:lnTo>
                <a:lnTo>
                  <a:pt x="0" y="289279"/>
                </a:lnTo>
                <a:cubicBezTo>
                  <a:pt x="0" y="129515"/>
                  <a:pt x="129515" y="0"/>
                  <a:pt x="289279" y="0"/>
                </a:cubicBezTo>
                <a:close/>
              </a:path>
            </a:pathLst>
          </a:custGeom>
          <a:solidFill>
            <a:schemeClr val="accent1">
              <a:lumMod val="20000"/>
              <a:lumOff val="80000"/>
            </a:schemeClr>
          </a:solidFill>
          <a:ln>
            <a:noFill/>
          </a:ln>
        </p:spPr>
        <p:style>
          <a:lnRef idx="2">
            <a:srgbClr val="92D050">
              <a:shade val="50000"/>
            </a:srgbClr>
          </a:lnRef>
          <a:fillRef idx="1">
            <a:srgbClr val="92D050"/>
          </a:fillRef>
          <a:effectRef idx="0">
            <a:srgbClr val="92D050"/>
          </a:effectRef>
          <a:fontRef idx="minor">
            <a:sysClr val="window" lastClr="FFFFFF"/>
          </a:fontRef>
        </p:style>
        <p:txBody>
          <a:bodyPr rot="0" spcFirstLastPara="0" vertOverflow="overflow" horzOverflow="overflow" vert="horz" wrap="square" lIns="91440" tIns="72000" rIns="91440" bIns="72000" numCol="1" spcCol="0" rtlCol="0" fromWordArt="0" anchor="ctr" anchorCtr="0" forceAA="0" compatLnSpc="1">
            <a:normAutofit/>
          </a:bodyPr>
          <a:lstStyle/>
          <a:p>
            <a:pPr marL="171450" indent="-171450">
              <a:lnSpc>
                <a:spcPct val="140000"/>
              </a:lnSpc>
              <a:buSzPct val="60000"/>
              <a:buFont typeface="Wingdings" panose="05000000000000000000" charset="0"/>
              <a:buChar char="l"/>
            </a:pPr>
            <a:r>
              <a:rPr lang="zh-CN" altLang="zh-CN" sz="1400" spc="150">
                <a:solidFill>
                  <a:schemeClr val="tx1"/>
                </a:solidFill>
                <a:latin typeface="华文宋体" panose="02010600040101010101" charset="-122"/>
                <a:ea typeface="华文宋体" panose="02010600040101010101" charset="-122"/>
              </a:rPr>
              <a:t>按规定编制、报审应急预案，并设置应急组织机构，配备必要的应急物资和应急队伍，按规定组织应急演练</a:t>
            </a:r>
            <a:r>
              <a:rPr lang="zh-CN" altLang="en-US" sz="1400" spc="150">
                <a:solidFill>
                  <a:schemeClr val="tx1"/>
                </a:solidFill>
                <a:latin typeface="华文宋体" panose="02010600040101010101" charset="-122"/>
                <a:ea typeface="华文宋体" panose="02010600040101010101" charset="-122"/>
              </a:rPr>
              <a:t>。</a:t>
            </a:r>
            <a:endParaRPr lang="en-US" altLang="zh-CN" sz="1400" spc="150">
              <a:solidFill>
                <a:schemeClr val="tx1"/>
              </a:solidFill>
              <a:latin typeface="华文宋体" panose="02010600040101010101" charset="-122"/>
              <a:ea typeface="华文宋体" panose="02010600040101010101" charset="-122"/>
            </a:endParaRPr>
          </a:p>
        </p:txBody>
      </p:sp>
      <p:sp>
        <p:nvSpPr>
          <p:cNvPr id="62" name="任意多边形 61"/>
          <p:cNvSpPr/>
          <p:nvPr>
            <p:custDataLst>
              <p:tags r:id="rId11"/>
            </p:custDataLst>
          </p:nvPr>
        </p:nvSpPr>
        <p:spPr>
          <a:xfrm>
            <a:off x="8199450" y="4606290"/>
            <a:ext cx="3312000" cy="567055"/>
          </a:xfrm>
          <a:custGeom>
            <a:avLst/>
            <a:gdLst>
              <a:gd name="connsiteX0" fmla="*/ 2205651 w 2209799"/>
              <a:gd name="connsiteY0" fmla="*/ 0 h 311638"/>
              <a:gd name="connsiteX1" fmla="*/ 2209799 w 2209799"/>
              <a:gd name="connsiteY1" fmla="*/ 0 h 311638"/>
              <a:gd name="connsiteX2" fmla="*/ 2209799 w 2209799"/>
              <a:gd name="connsiteY2" fmla="*/ 311638 h 311638"/>
              <a:gd name="connsiteX3" fmla="*/ 1621366 w 2209799"/>
              <a:gd name="connsiteY3" fmla="*/ 311638 h 311638"/>
              <a:gd name="connsiteX4" fmla="*/ 1621366 w 2209799"/>
              <a:gd name="connsiteY4" fmla="*/ 307490 h 311638"/>
              <a:gd name="connsiteX5" fmla="*/ 2205651 w 2209799"/>
              <a:gd name="connsiteY5" fmla="*/ 307490 h 311638"/>
              <a:gd name="connsiteX6" fmla="*/ 0 w 2209799"/>
              <a:gd name="connsiteY6" fmla="*/ 0 h 311638"/>
              <a:gd name="connsiteX7" fmla="*/ 4148 w 2209799"/>
              <a:gd name="connsiteY7" fmla="*/ 0 h 311638"/>
              <a:gd name="connsiteX8" fmla="*/ 4148 w 2209799"/>
              <a:gd name="connsiteY8" fmla="*/ 307490 h 311638"/>
              <a:gd name="connsiteX9" fmla="*/ 588433 w 2209799"/>
              <a:gd name="connsiteY9" fmla="*/ 307490 h 311638"/>
              <a:gd name="connsiteX10" fmla="*/ 588433 w 2209799"/>
              <a:gd name="connsiteY10" fmla="*/ 311638 h 311638"/>
              <a:gd name="connsiteX11" fmla="*/ 0 w 2209799"/>
              <a:gd name="connsiteY11" fmla="*/ 311638 h 311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09799" h="311638">
                <a:moveTo>
                  <a:pt x="2205651" y="0"/>
                </a:moveTo>
                <a:lnTo>
                  <a:pt x="2209799" y="0"/>
                </a:lnTo>
                <a:lnTo>
                  <a:pt x="2209799" y="311638"/>
                </a:lnTo>
                <a:lnTo>
                  <a:pt x="1621366" y="311638"/>
                </a:lnTo>
                <a:lnTo>
                  <a:pt x="1621366" y="307490"/>
                </a:lnTo>
                <a:lnTo>
                  <a:pt x="2205651" y="307490"/>
                </a:lnTo>
                <a:close/>
                <a:moveTo>
                  <a:pt x="0" y="0"/>
                </a:moveTo>
                <a:lnTo>
                  <a:pt x="4148" y="0"/>
                </a:lnTo>
                <a:lnTo>
                  <a:pt x="4148" y="307490"/>
                </a:lnTo>
                <a:lnTo>
                  <a:pt x="588433" y="307490"/>
                </a:lnTo>
                <a:lnTo>
                  <a:pt x="588433" y="311638"/>
                </a:lnTo>
                <a:lnTo>
                  <a:pt x="0" y="311638"/>
                </a:lnTo>
                <a:close/>
              </a:path>
            </a:pathLst>
          </a:custGeom>
          <a:ln>
            <a:noFill/>
          </a:ln>
        </p:spPr>
        <p:style>
          <a:lnRef idx="2">
            <a:srgbClr val="92D050">
              <a:shade val="50000"/>
            </a:srgbClr>
          </a:lnRef>
          <a:fillRef idx="1">
            <a:srgbClr val="92D050"/>
          </a:fillRef>
          <a:effectRef idx="0">
            <a:srgbClr val="92D050"/>
          </a:effectRef>
          <a:fontRef idx="minor">
            <a:sysClr val="window" lastClr="FFFFFF"/>
          </a:fontRef>
        </p:style>
        <p:txBody>
          <a:bodyPr rtlCol="0" anchor="ctr">
            <a:normAutofit/>
          </a:bodyPr>
          <a:lstStyle/>
          <a:p>
            <a:pPr algn="ctr"/>
            <a:r>
              <a:rPr lang="en-US" altLang="zh-CN" sz="1600">
                <a:solidFill>
                  <a:srgbClr val="414183"/>
                </a:solidFill>
                <a:latin typeface="Arial" panose="02080604020202020204" pitchFamily="34" charset="0"/>
                <a:ea typeface="微软雅黑" panose="020B0503020204020204" charset="-122"/>
                <a:cs typeface="Arial" panose="02080604020202020204" pitchFamily="34" charset="0"/>
              </a:rPr>
              <a:t>03  </a:t>
            </a:r>
            <a:r>
              <a:rPr lang="zh-CN" altLang="en-US" sz="1600">
                <a:solidFill>
                  <a:srgbClr val="414183"/>
                </a:solidFill>
                <a:latin typeface="Arial" panose="02080604020202020204" pitchFamily="34" charset="0"/>
                <a:ea typeface="微软雅黑" panose="020B0503020204020204" charset="-122"/>
                <a:cs typeface="Arial" panose="02080604020202020204" pitchFamily="34" charset="0"/>
              </a:rPr>
              <a:t>人员配备及培训</a:t>
            </a:r>
            <a:endParaRPr lang="zh-CN" altLang="en-US" sz="1600" dirty="0">
              <a:solidFill>
                <a:srgbClr val="414183"/>
              </a:solidFill>
              <a:latin typeface="Arial" panose="02080604020202020204" pitchFamily="34" charset="0"/>
              <a:ea typeface="微软雅黑" panose="020B0503020204020204" charset="-122"/>
              <a:cs typeface="Arial" panose="02080604020202020204" pitchFamily="34" charset="0"/>
            </a:endParaRPr>
          </a:p>
        </p:txBody>
      </p:sp>
      <p:sp>
        <p:nvSpPr>
          <p:cNvPr id="63" name="梯形 62"/>
          <p:cNvSpPr/>
          <p:nvPr>
            <p:custDataLst>
              <p:tags r:id="rId12"/>
            </p:custDataLst>
          </p:nvPr>
        </p:nvSpPr>
        <p:spPr>
          <a:xfrm>
            <a:off x="9217589" y="5105049"/>
            <a:ext cx="1265280" cy="68324"/>
          </a:xfrm>
          <a:prstGeom prst="trapezoid">
            <a:avLst>
              <a:gd name="adj" fmla="val 34763"/>
            </a:avLst>
          </a:prstGeom>
          <a:solidFill>
            <a:schemeClr val="accent1"/>
          </a:solidFill>
          <a:ln>
            <a:noFill/>
          </a:ln>
        </p:spPr>
        <p:style>
          <a:lnRef idx="2">
            <a:srgbClr val="92D050">
              <a:shade val="50000"/>
            </a:srgbClr>
          </a:lnRef>
          <a:fillRef idx="1">
            <a:srgbClr val="92D050"/>
          </a:fillRef>
          <a:effectRef idx="0">
            <a:srgbClr val="92D050"/>
          </a:effectRef>
          <a:fontRef idx="minor">
            <a:sysClr val="window" lastClr="FFFFFF"/>
          </a:fontRef>
        </p:style>
        <p:txBody>
          <a:bodyPr rtlCol="0" anchor="ctr">
            <a:normAutofit fontScale="25000" lnSpcReduction="20000"/>
          </a:bodyPr>
          <a:lstStyle/>
          <a:p>
            <a:pPr algn="ctr"/>
            <a:endParaRPr lang="zh-CN" altLang="en-US">
              <a:latin typeface="微软雅黑" panose="020B0503020204020204" charset="-122"/>
              <a:ea typeface="微软雅黑" panose="020B0503020204020204" charset="-122"/>
            </a:endParaRPr>
          </a:p>
        </p:txBody>
      </p:sp>
      <p:sp>
        <p:nvSpPr>
          <p:cNvPr id="64" name="任意多边形 63"/>
          <p:cNvSpPr/>
          <p:nvPr>
            <p:custDataLst>
              <p:tags r:id="rId13"/>
            </p:custDataLst>
          </p:nvPr>
        </p:nvSpPr>
        <p:spPr>
          <a:xfrm>
            <a:off x="8209915" y="1795146"/>
            <a:ext cx="3295015" cy="2912110"/>
          </a:xfrm>
          <a:custGeom>
            <a:avLst/>
            <a:gdLst>
              <a:gd name="connsiteX0" fmla="*/ 289279 w 2895641"/>
              <a:gd name="connsiteY0" fmla="*/ 0 h 1840053"/>
              <a:gd name="connsiteX1" fmla="*/ 792978 w 2895641"/>
              <a:gd name="connsiteY1" fmla="*/ 0 h 1840053"/>
              <a:gd name="connsiteX2" fmla="*/ 1743095 w 2895641"/>
              <a:gd name="connsiteY2" fmla="*/ 0 h 1840053"/>
              <a:gd name="connsiteX3" fmla="*/ 2102663 w 2895641"/>
              <a:gd name="connsiteY3" fmla="*/ 0 h 1840053"/>
              <a:gd name="connsiteX4" fmla="*/ 2240434 w 2895641"/>
              <a:gd name="connsiteY4" fmla="*/ 0 h 1840053"/>
              <a:gd name="connsiteX5" fmla="*/ 2606362 w 2895641"/>
              <a:gd name="connsiteY5" fmla="*/ 0 h 1840053"/>
              <a:gd name="connsiteX6" fmla="*/ 2895641 w 2895641"/>
              <a:gd name="connsiteY6" fmla="*/ 289279 h 1840053"/>
              <a:gd name="connsiteX7" fmla="*/ 2895641 w 2895641"/>
              <a:gd name="connsiteY7" fmla="*/ 624386 h 1840053"/>
              <a:gd name="connsiteX8" fmla="*/ 2895641 w 2895641"/>
              <a:gd name="connsiteY8" fmla="*/ 1446358 h 1840053"/>
              <a:gd name="connsiteX9" fmla="*/ 2895641 w 2895641"/>
              <a:gd name="connsiteY9" fmla="*/ 1735637 h 1840053"/>
              <a:gd name="connsiteX10" fmla="*/ 2895640 w 2895641"/>
              <a:gd name="connsiteY10" fmla="*/ 1735637 h 1840053"/>
              <a:gd name="connsiteX11" fmla="*/ 2606362 w 2895641"/>
              <a:gd name="connsiteY11" fmla="*/ 1735637 h 1840053"/>
              <a:gd name="connsiteX12" fmla="*/ 2606361 w 2895641"/>
              <a:gd name="connsiteY12" fmla="*/ 1735637 h 1840053"/>
              <a:gd name="connsiteX13" fmla="*/ 2086232 w 2895641"/>
              <a:gd name="connsiteY13" fmla="*/ 1735637 h 1840053"/>
              <a:gd name="connsiteX14" fmla="*/ 2049934 w 2895641"/>
              <a:gd name="connsiteY14" fmla="*/ 1840053 h 1840053"/>
              <a:gd name="connsiteX15" fmla="*/ 845710 w 2895641"/>
              <a:gd name="connsiteY15" fmla="*/ 1840053 h 1840053"/>
              <a:gd name="connsiteX16" fmla="*/ 809412 w 2895641"/>
              <a:gd name="connsiteY16" fmla="*/ 1735637 h 1840053"/>
              <a:gd name="connsiteX17" fmla="*/ 289279 w 2895641"/>
              <a:gd name="connsiteY17" fmla="*/ 1735637 h 1840053"/>
              <a:gd name="connsiteX18" fmla="*/ 1 w 2895641"/>
              <a:gd name="connsiteY18" fmla="*/ 1735637 h 1840053"/>
              <a:gd name="connsiteX19" fmla="*/ 1 w 2895641"/>
              <a:gd name="connsiteY19" fmla="*/ 1446363 h 1840053"/>
              <a:gd name="connsiteX20" fmla="*/ 0 w 2895641"/>
              <a:gd name="connsiteY20" fmla="*/ 1446358 h 1840053"/>
              <a:gd name="connsiteX21" fmla="*/ 0 w 2895641"/>
              <a:gd name="connsiteY21" fmla="*/ 289279 h 1840053"/>
              <a:gd name="connsiteX22" fmla="*/ 289279 w 2895641"/>
              <a:gd name="connsiteY22" fmla="*/ 0 h 18400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895641" h="1840053">
                <a:moveTo>
                  <a:pt x="289279" y="0"/>
                </a:moveTo>
                <a:lnTo>
                  <a:pt x="792978" y="0"/>
                </a:lnTo>
                <a:lnTo>
                  <a:pt x="1743095" y="0"/>
                </a:lnTo>
                <a:lnTo>
                  <a:pt x="2102663" y="0"/>
                </a:lnTo>
                <a:lnTo>
                  <a:pt x="2240434" y="0"/>
                </a:lnTo>
                <a:lnTo>
                  <a:pt x="2606362" y="0"/>
                </a:lnTo>
                <a:cubicBezTo>
                  <a:pt x="2766126" y="0"/>
                  <a:pt x="2895641" y="129515"/>
                  <a:pt x="2895641" y="289279"/>
                </a:cubicBezTo>
                <a:lnTo>
                  <a:pt x="2895641" y="624386"/>
                </a:lnTo>
                <a:lnTo>
                  <a:pt x="2895641" y="1446358"/>
                </a:lnTo>
                <a:lnTo>
                  <a:pt x="2895641" y="1735637"/>
                </a:lnTo>
                <a:lnTo>
                  <a:pt x="2895640" y="1735637"/>
                </a:lnTo>
                <a:lnTo>
                  <a:pt x="2606362" y="1735637"/>
                </a:lnTo>
                <a:lnTo>
                  <a:pt x="2606361" y="1735637"/>
                </a:lnTo>
                <a:lnTo>
                  <a:pt x="2086232" y="1735637"/>
                </a:lnTo>
                <a:lnTo>
                  <a:pt x="2049934" y="1840053"/>
                </a:lnTo>
                <a:lnTo>
                  <a:pt x="845710" y="1840053"/>
                </a:lnTo>
                <a:lnTo>
                  <a:pt x="809412" y="1735637"/>
                </a:lnTo>
                <a:lnTo>
                  <a:pt x="289279" y="1735637"/>
                </a:lnTo>
                <a:lnTo>
                  <a:pt x="1" y="1735637"/>
                </a:lnTo>
                <a:lnTo>
                  <a:pt x="1" y="1446363"/>
                </a:lnTo>
                <a:lnTo>
                  <a:pt x="0" y="1446358"/>
                </a:lnTo>
                <a:lnTo>
                  <a:pt x="0" y="289279"/>
                </a:lnTo>
                <a:cubicBezTo>
                  <a:pt x="0" y="129515"/>
                  <a:pt x="129515" y="0"/>
                  <a:pt x="289279" y="0"/>
                </a:cubicBezTo>
                <a:close/>
              </a:path>
            </a:pathLst>
          </a:custGeom>
          <a:solidFill>
            <a:schemeClr val="accent1">
              <a:lumMod val="20000"/>
              <a:lumOff val="80000"/>
            </a:schemeClr>
          </a:solidFill>
          <a:ln>
            <a:noFill/>
          </a:ln>
        </p:spPr>
        <p:style>
          <a:lnRef idx="2">
            <a:srgbClr val="92D050">
              <a:shade val="50000"/>
            </a:srgbClr>
          </a:lnRef>
          <a:fillRef idx="1">
            <a:srgbClr val="92D050"/>
          </a:fillRef>
          <a:effectRef idx="0">
            <a:srgbClr val="92D050"/>
          </a:effectRef>
          <a:fontRef idx="minor">
            <a:sysClr val="window" lastClr="FFFFFF"/>
          </a:fontRef>
        </p:style>
        <p:txBody>
          <a:bodyPr rot="0" spcFirstLastPara="0" vertOverflow="overflow" horzOverflow="overflow" vert="horz" wrap="square" lIns="91440" tIns="72000" rIns="91440" bIns="72000" numCol="1" spcCol="0" rtlCol="0" fromWordArt="0" anchor="ctr" anchorCtr="0" forceAA="0" compatLnSpc="1">
            <a:normAutofit/>
          </a:bodyPr>
          <a:lstStyle/>
          <a:p>
            <a:pPr marL="285750" indent="-285750">
              <a:lnSpc>
                <a:spcPct val="150000"/>
              </a:lnSpc>
              <a:buFont typeface="Arial" panose="02080604020202020204" pitchFamily="34" charset="0"/>
              <a:buChar char="•"/>
            </a:pPr>
            <a:r>
              <a:rPr lang="zh-CN" altLang="en-US" sz="1400" spc="150">
                <a:solidFill>
                  <a:schemeClr val="tx1"/>
                </a:solidFill>
                <a:latin typeface="华文宋体" panose="02010600040101010101" charset="-122"/>
                <a:ea typeface="华文宋体" panose="02010600040101010101" charset="-122"/>
              </a:rPr>
              <a:t>设置</a:t>
            </a:r>
            <a:r>
              <a:rPr lang="zh-CN" altLang="zh-CN" sz="1400" spc="150">
                <a:solidFill>
                  <a:schemeClr val="tx1"/>
                </a:solidFill>
                <a:latin typeface="华文宋体" panose="02010600040101010101" charset="-122"/>
                <a:ea typeface="华文宋体" panose="02010600040101010101" charset="-122"/>
              </a:rPr>
              <a:t>安全生产专职管理人员负责现场安全生产管理，负责施工人员进行安全教育培训及安全技术交底</a:t>
            </a:r>
            <a:r>
              <a:rPr lang="zh-CN" altLang="en-US" sz="1400" spc="150">
                <a:solidFill>
                  <a:schemeClr val="tx1"/>
                </a:solidFill>
                <a:latin typeface="华文宋体" panose="02010600040101010101" charset="-122"/>
                <a:ea typeface="华文宋体" panose="02010600040101010101" charset="-122"/>
              </a:rPr>
              <a:t>、监督日常管理等工作；</a:t>
            </a:r>
            <a:endParaRPr lang="en-US" altLang="zh-CN" sz="1400" spc="150">
              <a:solidFill>
                <a:schemeClr val="tx1"/>
              </a:solidFill>
              <a:latin typeface="华文宋体" panose="02010600040101010101" charset="-122"/>
              <a:ea typeface="华文宋体" panose="02010600040101010101" charset="-122"/>
            </a:endParaRPr>
          </a:p>
          <a:p>
            <a:pPr marL="285750" indent="-285750">
              <a:lnSpc>
                <a:spcPct val="150000"/>
              </a:lnSpc>
              <a:buFont typeface="Arial" panose="02080604020202020204" pitchFamily="34" charset="0"/>
              <a:buChar char="•"/>
            </a:pPr>
            <a:r>
              <a:rPr lang="zh-CN" altLang="en-US" sz="1400" spc="150">
                <a:solidFill>
                  <a:schemeClr val="tx1"/>
                </a:solidFill>
                <a:latin typeface="华文宋体" panose="02010600040101010101" charset="-122"/>
                <a:ea typeface="华文宋体" panose="02010600040101010101" charset="-122"/>
              </a:rPr>
              <a:t>现场施工作业人员须经专业技术培训，考核合格后才能上岗；进入现场后须经三级安全教育，合格后方可进场作业。</a:t>
            </a:r>
            <a:endParaRPr lang="da-DK" altLang="zh-CN" sz="1400" spc="150" dirty="0">
              <a:solidFill>
                <a:schemeClr val="tx1"/>
              </a:solidFill>
              <a:latin typeface="华文宋体" panose="02010600040101010101" charset="-122"/>
              <a:ea typeface="华文宋体" panose="02010600040101010101" charset="-122"/>
            </a:endParaRPr>
          </a:p>
        </p:txBody>
      </p:sp>
      <p:sp>
        <p:nvSpPr>
          <p:cNvPr id="10" name="标题 1"/>
          <p:cNvSpPr>
            <a:spLocks noGrp="1"/>
          </p:cNvSpPr>
          <p:nvPr/>
        </p:nvSpPr>
        <p:spPr>
          <a:xfrm>
            <a:off x="252730" y="321945"/>
            <a:ext cx="7786370" cy="854075"/>
          </a:xfrm>
          <a:prstGeom prst="rect">
            <a:avLst/>
          </a:prstGeom>
        </p:spPr>
        <p:txBody>
          <a:bodyPr vert="horz" wrap="square" lIns="91440" tIns="45720" rIns="91440" bIns="4572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l">
              <a:buClrTx/>
              <a:buSzTx/>
              <a:buFontTx/>
            </a:pPr>
            <a:r>
              <a:rPr lang="zh-CN" altLang="en-US" sz="2800">
                <a:solidFill>
                  <a:schemeClr val="accent1"/>
                </a:solidFill>
                <a:latin typeface="微软雅黑" panose="020B0503020204020204" charset="-122"/>
                <a:ea typeface="微软雅黑" panose="020B0503020204020204" charset="-122"/>
                <a:sym typeface="+mn-ea"/>
              </a:rPr>
              <a:t>六</a:t>
            </a:r>
            <a:r>
              <a:rPr lang="zh-CN" altLang="en-US" sz="2800" b="0">
                <a:solidFill>
                  <a:schemeClr val="accent1"/>
                </a:solidFill>
                <a:latin typeface="微软雅黑" panose="020B0503020204020204" charset="-122"/>
                <a:ea typeface="微软雅黑" panose="020B0503020204020204" charset="-122"/>
                <a:sym typeface="+mn-ea"/>
              </a:rPr>
              <a:t>、拆除施工</a:t>
            </a:r>
            <a:r>
              <a:rPr lang="zh-CN" altLang="en-US" sz="2800">
                <a:solidFill>
                  <a:schemeClr val="accent1"/>
                </a:solidFill>
                <a:latin typeface="微软雅黑" panose="020B0503020204020204" charset="-122"/>
                <a:ea typeface="微软雅黑" panose="020B0503020204020204" charset="-122"/>
                <a:sym typeface="+mn-ea"/>
              </a:rPr>
              <a:t>管理</a:t>
            </a:r>
            <a:r>
              <a:rPr lang="en-US" altLang="zh-CN" sz="2800" b="0">
                <a:solidFill>
                  <a:schemeClr val="accent1"/>
                </a:solidFill>
                <a:latin typeface="微软雅黑" panose="020B0503020204020204" charset="-122"/>
                <a:ea typeface="微软雅黑" panose="020B0503020204020204" charset="-122"/>
                <a:sym typeface="+mn-ea"/>
              </a:rPr>
              <a:t>——</a:t>
            </a:r>
            <a:r>
              <a:rPr lang="zh-CN" altLang="en-US" sz="2800" b="0">
                <a:solidFill>
                  <a:schemeClr val="accent1"/>
                </a:solidFill>
                <a:latin typeface="微软雅黑" panose="020B0503020204020204" charset="-122"/>
                <a:ea typeface="微软雅黑" panose="020B0503020204020204" charset="-122"/>
                <a:sym typeface="+mn-ea"/>
              </a:rPr>
              <a:t>拆除承包单位具体措施</a:t>
            </a:r>
            <a:endParaRPr lang="en-US" altLang="zh-CN" sz="2800" b="0">
              <a:solidFill>
                <a:schemeClr val="accent1"/>
              </a:solidFill>
              <a:latin typeface="微软雅黑" panose="020B0503020204020204" charset="-122"/>
              <a:ea typeface="微软雅黑" panose="020B0503020204020204" charset="-122"/>
              <a:sym typeface="+mn-ea"/>
            </a:endParaRPr>
          </a:p>
        </p:txBody>
      </p:sp>
    </p:spTree>
    <p:custDataLst>
      <p:tags r:id="rId14"/>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u"/>
  <p:tag name="KSO_WM_UNIT_TYPE" val="i"/>
  <p:tag name="KSO_WM_UNIT_INDEX" val="1"/>
  <p:tag name="KSO_WM_UNIT_ID" val="chip20215020_1*i*1"/>
  <p:tag name="KSO_WM_TEMPLATE_CATEGORY" val="chip"/>
  <p:tag name="KSO_WM_TEMPLATE_INDEX" val="20215020"/>
  <p:tag name="KSO_WM_UNIT_LAYERLEVEL" val="1"/>
  <p:tag name="KSO_WM_TAG_VERSION" val="1.0"/>
  <p:tag name="KSO_WM_BEAUTIFY_FLAG" val="#wm#"/>
  <p:tag name="KSO_WM_CHIP_GROUPID" val="5faa41e40f63d42c4847739d"/>
  <p:tag name="KSO_WM_CHIP_XID" val="5faa41e40f63d42c4847739e"/>
  <p:tag name="KSO_WM_UNIT_DEC_AREA_ID" val="0b847ab448dd416eab65bf9d2e5fa27a"/>
  <p:tag name="KSO_WM_UNIT_DECORATE_INFO" val=""/>
  <p:tag name="KSO_WM_UNIT_SM_LIMIT_TYPE" val=""/>
  <p:tag name="KSO_WM_CHIP_FILLAREA_FILL_RULE" val="{&quot;fill_align&quot;:&quot;cm&quot;,&quot;fill_effect&quot;:[],&quot;fill_mode&quot;:&quot;adaptive&quot;,&quot;sacle_strategy&quot;:&quot;stretch&quot;}"/>
  <p:tag name="KSO_WM_UNIT_DEC_SUPPORTCHANGEPIC" val="0"/>
  <p:tag name="KSO_WM_UNIT_DEC_CHANGEPICRESERVED" val="1"/>
  <p:tag name="KSO_WM_ASSEMBLE_CHIP_INDEX" val="95d9a1865a2c4a05b9ede80102b9d307"/>
</p:tagLst>
</file>

<file path=ppt/tags/tag10.xml><?xml version="1.0" encoding="utf-8"?>
<p:tagLst xmlns:p="http://schemas.openxmlformats.org/presentationml/2006/main">
  <p:tag name="KSO_WM_UNIT_ISCONTENTSTITLE" val="0"/>
  <p:tag name="KSO_WM_UNIT_ISNUMDGMTITLE" val="0"/>
  <p:tag name="KSO_WM_UNIT_NOCLEAR" val="0"/>
  <p:tag name="KSO_WM_UNIT_VALUE" val="11"/>
  <p:tag name="KSO_WM_UNIT_HIGHLIGHT" val="0"/>
  <p:tag name="KSO_WM_UNIT_COMPATIBLE" val="0"/>
  <p:tag name="KSO_WM_UNIT_DIAGRAM_ISNUMVISUAL" val="0"/>
  <p:tag name="KSO_WM_UNIT_DIAGRAM_ISREFERUNIT" val="0"/>
  <p:tag name="KSO_WM_UNIT_TYPE" val="a"/>
  <p:tag name="KSO_WM_UNIT_INDEX" val="1"/>
  <p:tag name="KSO_WM_UNIT_ID" val="custom20215020_1*a*1"/>
  <p:tag name="KSO_WM_TEMPLATE_CATEGORY" val="custom"/>
  <p:tag name="KSO_WM_TEMPLATE_INDEX" val="20215020"/>
  <p:tag name="KSO_WM_UNIT_LAYERLEVEL" val="1"/>
  <p:tag name="KSO_WM_TAG_VERSION" val="1.0"/>
  <p:tag name="KSO_WM_BEAUTIFY_FLAG" val="#wm#"/>
  <p:tag name="KSO_WM_UNIT_PRESET_TEXT" val="单击添加大标题"/>
  <p:tag name="KSO_WM_UNIT_DEFAULT_FONT" val="40;56;4"/>
  <p:tag name="KSO_WM_UNIT_BLOCK" val="0"/>
  <p:tag name="KSO_WM_UNIT_DEC_AREA_ID" val="d1cee2a3ff9a41d08653e8cec1142ffc"/>
  <p:tag name="KSO_WM_CHIP_GROUPID" val="5ebe40d00ac41c4a0a525616"/>
  <p:tag name="KSO_WM_CHIP_XID" val="5ebe40d00ac41c4a0a525617"/>
  <p:tag name="KSO_WM_CHIP_FILLAREA_FILL_RULE" val="{&quot;fill_align&quot;:&quot;cm&quot;,&quot;fill_mode&quot;:&quot;adaptive&quot;,&quot;sacle_strategy&quot;:&quot;smart&quot;}"/>
  <p:tag name="KSO_WM_ASSEMBLE_CHIP_INDEX" val="b5cc9cf2e339465e957d4360e0ba9810"/>
  <p:tag name="KSO_WM_UNIT_TEXT_FILL_FORE_SCHEMECOLOR_INDEX_BRIGHTNESS" val="0.15"/>
  <p:tag name="KSO_WM_UNIT_TEXT_FILL_FORE_SCHEMECOLOR_INDEX" val="13"/>
  <p:tag name="KSO_WM_UNIT_TEXT_FILL_TYPE" val="1"/>
  <p:tag name="KSO_WM_TEMPLATE_ASSEMBLE_XID" val="5fab3f17b46e6ebd99076cd4"/>
  <p:tag name="KSO_WM_TEMPLATE_ASSEMBLE_GROUPID" val="5faa41e40f63d42c4847739d"/>
</p:tagLst>
</file>

<file path=ppt/tags/tag1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Lst>
</file>

<file path=ppt/tags/tag1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Lst>
</file>

<file path=ppt/tags/tag1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2*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9f"/>
  <p:tag name="KSO_WM_UNIT_DEC_AREA_ID" val="d0f831481c364412bd9df5e87e23d1f2"/>
  <p:tag name="KSO_WM_UNIT_DECORATE_INFO" val=""/>
  <p:tag name="KSO_WM_UNIT_SM_LIMIT_TYPE" val=""/>
  <p:tag name="KSO_WM_CHIP_FILLAREA_FILL_RULE" val="{&quot;fill_align&quot;:&quot;lm&quot;,&quot;fill_effect&quot;:[],&quot;fill_mode&quot;:&quot;adaptive&quot;,&quot;sacle_strategy&quot;:&quot;stretch&quot;}"/>
  <p:tag name="KSO_WM_ASSEMBLE_CHIP_INDEX" val="86a0e3ac51cf46ed957b949866745a5d"/>
</p:tagLst>
</file>

<file path=ppt/tags/tag1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d4df5d64ece24983a5431869add205c9"/>
  <p:tag name="KSO_WM_UNIT_DECORATE_INFO" val=""/>
  <p:tag name="KSO_WM_UNIT_SM_LIMIT_TYPE" val=""/>
  <p:tag name="KSO_WM_CHIP_FILLAREA_FILL_RULE" val="{&quot;fill_align&quot;:&quot;cm&quot;,&quot;fill_effect&quot;:[],&quot;fill_mode&quot;:&quot;full&quot;,&quot;sacle_strategy&quot;:&quot;stretch&quot;}"/>
  <p:tag name="KSO_WM_ASSEMBLE_CHIP_INDEX" val="a14c8357b1ff4479b3fa18ed865430fb"/>
</p:tagLst>
</file>

<file path=ppt/tags/tag1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Lst>
</file>

<file path=ppt/tags/tag1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Lst>
</file>

<file path=ppt/tags/tag1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Lst>
</file>

<file path=ppt/tags/tag1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Lst>
</file>

<file path=ppt/tags/tag1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Lst>
</file>

<file path=ppt/tags/tag1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Lst>
</file>

<file path=ppt/tags/tag1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u"/>
  <p:tag name="KSO_WM_UNIT_TYPE" val="i"/>
  <p:tag name="KSO_WM_UNIT_INDEX" val="1"/>
  <p:tag name="KSO_WM_UNIT_ID" val="chip20215020_1*i*1"/>
  <p:tag name="KSO_WM_TEMPLATE_CATEGORY" val="chip"/>
  <p:tag name="KSO_WM_TEMPLATE_INDEX" val="20215020"/>
  <p:tag name="KSO_WM_UNIT_LAYERLEVEL" val="1"/>
  <p:tag name="KSO_WM_TAG_VERSION" val="1.0"/>
  <p:tag name="KSO_WM_BEAUTIFY_FLAG" val="#wm#"/>
  <p:tag name="KSO_WM_CHIP_GROUPID" val="5faa41e40f63d42c4847739d"/>
  <p:tag name="KSO_WM_CHIP_XID" val="5faa41e40f63d42c4847739e"/>
  <p:tag name="KSO_WM_UNIT_DEC_AREA_ID" val="0b847ab448dd416eab65bf9d2e5fa27a"/>
  <p:tag name="KSO_WM_UNIT_DECORATE_INFO" val=""/>
  <p:tag name="KSO_WM_UNIT_SM_LIMIT_TYPE" val=""/>
  <p:tag name="KSO_WM_CHIP_FILLAREA_FILL_RULE" val="{&quot;fill_align&quot;:&quot;cm&quot;,&quot;fill_effect&quot;:[],&quot;fill_mode&quot;:&quot;adaptive&quot;,&quot;sacle_strategy&quot;:&quot;stretch&quot;}"/>
  <p:tag name="KSO_WM_UNIT_DEC_SUPPORTCHANGEPIC" val="0"/>
  <p:tag name="KSO_WM_UNIT_DEC_CHANGEPICRESERVED" val="1"/>
  <p:tag name="KSO_WM_ASSEMBLE_CHIP_INDEX" val="95d9a1865a2c4a05b9ede80102b9d307"/>
</p:tagLst>
</file>

<file path=ppt/tags/tag111.xml><?xml version="1.0" encoding="utf-8"?>
<p:tagLst xmlns:p="http://schemas.openxmlformats.org/presentationml/2006/main">
  <p:tag name="KSO_WM_UNIT_ISCONTENTSTITLE" val="0"/>
  <p:tag name="KSO_WM_UNIT_ISNUMDGMTITLE" val="0"/>
  <p:tag name="KSO_WM_UNIT_NOCLEAR" val="1"/>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15020_1*a*1"/>
  <p:tag name="KSO_WM_TEMPLATE_CATEGORY" val="custom"/>
  <p:tag name="KSO_WM_TEMPLATE_INDEX" val="20215020"/>
  <p:tag name="KSO_WM_UNIT_LAYERLEVEL" val="1"/>
  <p:tag name="KSO_WM_TAG_VERSION" val="1.0"/>
  <p:tag name="KSO_WM_BEAUTIFY_FLAG" val="#wm#"/>
  <p:tag name="KSO_WM_UNIT_PRESET_TEXT" val="THANKS"/>
  <p:tag name="KSO_WM_UNIT_DEFAULT_FONT" val="24;80;4"/>
  <p:tag name="KSO_WM_UNIT_BLOCK" val="0"/>
  <p:tag name="KSO_WM_UNIT_DEC_AREA_ID" val="82b7c928a14848fb99d4b9a7b154c5c2"/>
  <p:tag name="KSO_WM_CHIP_GROUPID" val="5ebdf5a90ac41c4a0a525507"/>
  <p:tag name="KSO_WM_CHIP_XID" val="5ebdf5a90ac41c4a0a525508"/>
  <p:tag name="KSO_WM_CHIP_FILLAREA_FILL_RULE" val="{&quot;fill_align&quot;:&quot;cm&quot;,&quot;fill_mode&quot;:&quot;adaptive&quot;,&quot;sacle_strategy&quot;:&quot;smart&quot;}"/>
  <p:tag name="KSO_WM_ASSEMBLE_CHIP_INDEX" val="ec5be99acbce4758b3eaf20c51969ed6"/>
  <p:tag name="KSO_WM_UNIT_TEXT_FILL_FORE_SCHEMECOLOR_INDEX_BRIGHTNESS" val="0.15"/>
  <p:tag name="KSO_WM_UNIT_TEXT_FILL_FORE_SCHEMECOLOR_INDEX" val="13"/>
  <p:tag name="KSO_WM_UNIT_TEXT_FILL_TYPE" val="1"/>
  <p:tag name="KSO_WM_TEMPLATE_ASSEMBLE_XID" val="5fab3f17b46e6ebd99076d12"/>
  <p:tag name="KSO_WM_TEMPLATE_ASSEMBLE_GROUPID" val="5faa41e40f63d42c4847739d"/>
</p:tagLst>
</file>

<file path=ppt/tags/tag1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 name="KSO_WM_SLIDE_BACKGROUND_TYPE" val="general"/>
</p:tagLst>
</file>

<file path=ppt/tags/tag1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 name="KSO_WM_SLIDE_BACKGROUND_TYPE" val="general"/>
</p:tagLst>
</file>

<file path=ppt/tags/tag114.xml><?xml version="1.0" encoding="utf-8"?>
<p:tagLst xmlns:p="http://schemas.openxmlformats.org/presentationml/2006/main">
  <p:tag name="KSO_WM_SLIDE_BACKGROUND_TYPE" val="general"/>
</p:tagLst>
</file>

<file path=ppt/tags/tag115.xml><?xml version="1.0" encoding="utf-8"?>
<p:tagLst xmlns:p="http://schemas.openxmlformats.org/presentationml/2006/main">
  <p:tag name="KSO_WM_SLIDE_BACKGROUND_TYPE" val="general"/>
</p:tagLst>
</file>

<file path=ppt/tags/tag116.xml><?xml version="1.0" encoding="utf-8"?>
<p:tagLst xmlns:p="http://schemas.openxmlformats.org/presentationml/2006/main">
  <p:tag name="KSO_WM_SLIDE_BACKGROUND_TYPE" val="general"/>
</p:tagLst>
</file>

<file path=ppt/tags/tag117.xml><?xml version="1.0" encoding="utf-8"?>
<p:tagLst xmlns:p="http://schemas.openxmlformats.org/presentationml/2006/main">
  <p:tag name="KSO_WM_SLIDE_BACKGROUND_TYPE" val="general"/>
</p:tagLst>
</file>

<file path=ppt/tags/tag1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5*i*1"/>
  <p:tag name="KSO_WM_TEMPLATE_CATEGORY" val="chip"/>
  <p:tag name="KSO_WM_TEMPLATE_INDEX" val="20215020"/>
  <p:tag name="KSO_WM_UNIT_LAYERLEVEL" val="1"/>
  <p:tag name="KSO_WM_TAG_VERSION" val="1.0"/>
  <p:tag name="KSO_WM_BEAUTIFY_FLAG" val="#wm#"/>
  <p:tag name="KSO_WM_UNIT_SUBTYPE" val="h"/>
  <p:tag name="KSO_WM_UNIT_TYPE" val="i"/>
  <p:tag name="KSO_WM_UNIT_INDEX" val="1"/>
  <p:tag name="KSO_WM_CHIP_GROUPID" val="5faa41e40f63d42c4847739d"/>
  <p:tag name="KSO_WM_CHIP_XID" val="5faa41e40f63d42c484773a2"/>
  <p:tag name="KSO_WM_UNIT_DEC_AREA_ID" val="497d139e3a2749d29f540bf9d723e47b"/>
  <p:tag name="KSO_WM_UNIT_DECORATE_INFO" val=""/>
  <p:tag name="KSO_WM_UNIT_SM_LIMIT_TYPE" val=""/>
  <p:tag name="KSO_WM_CHIP_FILLAREA_FILL_RULE" val="{&quot;fill_align&quot;:&quot;cm&quot;,&quot;fill_effect&quot;:[],&quot;fill_mode&quot;:&quot;full&quot;,&quot;sacle_strategy&quot;:&quot;stretch&quot;}"/>
  <p:tag name="KSO_WM_ASSEMBLE_CHIP_INDEX" val="4240a33859c04feb8950504561c367f2"/>
  <p:tag name="KSO_WM_SLIDE_BACKGROUND_TYPE" val="frame"/>
  <p:tag name="KSO_WM_UNIT_TEXT_FILL_FORE_SCHEMECOLOR_INDEX_BRIGHTNESS" val="0"/>
  <p:tag name="KSO_WM_UNIT_TEXT_FILL_FORE_SCHEMECOLOR_INDEX" val="2"/>
  <p:tag name="KSO_WM_UNIT_TEXT_FILL_TYPE" val="1"/>
</p:tagLst>
</file>

<file path=ppt/tags/tag1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3b629913616641edb96b8fcda9b64315"/>
  <p:tag name="KSO_WM_UNIT_DECORATE_INFO" val=""/>
  <p:tag name="KSO_WM_UNIT_SM_LIMIT_TYPE" val=""/>
  <p:tag name="KSO_WM_CHIP_FILLAREA_FILL_RULE" val="{&quot;fill_align&quot;:&quot;cm&quot;,&quot;fill_effect&quot;:[],&quot;fill_mode&quot;:&quot;full&quot;,&quot;sacle_strategy&quot;:&quot;stretch&quot;}"/>
  <p:tag name="KSO_WM_ASSEMBLE_CHIP_INDEX" val="76d44519715c4017840b114bc21a18a8"/>
  <p:tag name="KSO_WM_SLIDE_BACKGROUND_TYPE" val="frame"/>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Lst>
</file>

<file path=ppt/tags/tag1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e6882bca53b54aa1b1a52c7d46e23334"/>
  <p:tag name="KSO_WM_UNIT_DECORATE_INFO" val=""/>
  <p:tag name="KSO_WM_UNIT_SM_LIMIT_TYPE" val=""/>
  <p:tag name="KSO_WM_CHIP_FILLAREA_FILL_RULE" val="{&quot;fill_align&quot;:&quot;cm&quot;,&quot;fill_effect&quot;:[],&quot;fill_mode&quot;:&quot;full&quot;,&quot;sacle_strategy&quot;:&quot;stretch&quot;}"/>
  <p:tag name="KSO_WM_ASSEMBLE_CHIP_INDEX" val="66fc64c9bbdf401fa3cad0a483bbfda6"/>
  <p:tag name="KSO_WM_SLIDE_BACKGROUND_TYPE" val="frame"/>
</p:tagLst>
</file>

<file path=ppt/tags/tag121.xml><?xml version="1.0" encoding="utf-8"?>
<p:tagLst xmlns:p="http://schemas.openxmlformats.org/presentationml/2006/main">
  <p:tag name="KSO_WM_SLIDE_BACKGROUND_TYPE" val="frame"/>
</p:tagLst>
</file>

<file path=ppt/tags/tag122.xml><?xml version="1.0" encoding="utf-8"?>
<p:tagLst xmlns:p="http://schemas.openxmlformats.org/presentationml/2006/main">
  <p:tag name="KSO_WM_SLIDE_BACKGROUND_TYPE" val="frame"/>
</p:tagLst>
</file>

<file path=ppt/tags/tag123.xml><?xml version="1.0" encoding="utf-8"?>
<p:tagLst xmlns:p="http://schemas.openxmlformats.org/presentationml/2006/main">
  <p:tag name="KSO_WM_SLIDE_BACKGROUND_TYPE" val="frame"/>
</p:tagLst>
</file>

<file path=ppt/tags/tag124.xml><?xml version="1.0" encoding="utf-8"?>
<p:tagLst xmlns:p="http://schemas.openxmlformats.org/presentationml/2006/main">
  <p:tag name="KSO_WM_SLIDE_BACKGROUND_TYPE" val="frame"/>
</p:tagLst>
</file>

<file path=ppt/tags/tag125.xml><?xml version="1.0" encoding="utf-8"?>
<p:tagLst xmlns:p="http://schemas.openxmlformats.org/presentationml/2006/main">
  <p:tag name="KSO_WM_SLIDE_BACKGROUND_TYPE" val="frame"/>
</p:tagLst>
</file>

<file path=ppt/tags/tag1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5*i*1"/>
  <p:tag name="KSO_WM_TEMPLATE_CATEGORY" val="chip"/>
  <p:tag name="KSO_WM_TEMPLATE_INDEX" val="20215020"/>
  <p:tag name="KSO_WM_UNIT_LAYERLEVEL" val="1"/>
  <p:tag name="KSO_WM_TAG_VERSION" val="1.0"/>
  <p:tag name="KSO_WM_BEAUTIFY_FLAG" val="#wm#"/>
  <p:tag name="KSO_WM_UNIT_SUBTYPE" val="h"/>
  <p:tag name="KSO_WM_UNIT_TYPE" val="i"/>
  <p:tag name="KSO_WM_UNIT_INDEX" val="1"/>
  <p:tag name="KSO_WM_CHIP_GROUPID" val="5faa41e40f63d42c4847739d"/>
  <p:tag name="KSO_WM_CHIP_XID" val="5faa41e40f63d42c484773a2"/>
  <p:tag name="KSO_WM_UNIT_DEC_AREA_ID" val="b21c7aaadc904b5ea7d962ccd040bf64"/>
  <p:tag name="KSO_WM_UNIT_DECORATE_INFO" val=""/>
  <p:tag name="KSO_WM_UNIT_SM_LIMIT_TYPE" val=""/>
  <p:tag name="KSO_WM_CHIP_FILLAREA_FILL_RULE" val="{&quot;fill_align&quot;:&quot;cm&quot;,&quot;fill_effect&quot;:[],&quot;fill_mode&quot;:&quot;full&quot;,&quot;sacle_strategy&quot;:&quot;stretch&quot;}"/>
  <p:tag name="KSO_WM_ASSEMBLE_CHIP_INDEX" val="f65cace338784585a316f3122a69fd03"/>
  <p:tag name="KSO_WM_SLIDE_BACKGROUND_TYPE" val="leftRight"/>
  <p:tag name="KSO_WM_UNIT_TEXT_FILL_FORE_SCHEMECOLOR_INDEX_BRIGHTNESS" val="0"/>
  <p:tag name="KSO_WM_UNIT_TEXT_FILL_FORE_SCHEMECOLOR_INDEX" val="2"/>
  <p:tag name="KSO_WM_UNIT_TEXT_FILL_TYPE" val="1"/>
</p:tagLst>
</file>

<file path=ppt/tags/tag1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6c0ca9b402f04d3a9c23a2783edb36ab"/>
  <p:tag name="KSO_WM_UNIT_DECORATE_INFO" val=""/>
  <p:tag name="KSO_WM_UNIT_SM_LIMIT_TYPE" val=""/>
  <p:tag name="KSO_WM_CHIP_FILLAREA_FILL_RULE" val="{&quot;fill_align&quot;:&quot;cm&quot;,&quot;fill_effect&quot;:[],&quot;fill_mode&quot;:&quot;full&quot;,&quot;sacle_strategy&quot;:&quot;stretch&quot;}"/>
  <p:tag name="KSO_WM_ASSEMBLE_CHIP_INDEX" val="14cfe4e0bb0643c59f24aa8f4dc9b834"/>
  <p:tag name="KSO_WM_SLIDE_BACKGROUND_TYPE" val="leftRight"/>
</p:tagLst>
</file>

<file path=ppt/tags/tag1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2369b4771be847ec8cfd2042bed32af8"/>
  <p:tag name="KSO_WM_UNIT_DECORATE_INFO" val=""/>
  <p:tag name="KSO_WM_UNIT_SM_LIMIT_TYPE" val=""/>
  <p:tag name="KSO_WM_CHIP_FILLAREA_FILL_RULE" val="{&quot;fill_align&quot;:&quot;cm&quot;,&quot;fill_effect&quot;:[],&quot;fill_mode&quot;:&quot;full&quot;,&quot;sacle_strategy&quot;:&quot;stretch&quot;}"/>
  <p:tag name="KSO_WM_ASSEMBLE_CHIP_INDEX" val="39e039bc1700447b8f5a7fe50ac2e5d3"/>
  <p:tag name="KSO_WM_SLIDE_BACKGROUND_TYPE" val="leftRight"/>
</p:tagLst>
</file>

<file path=ppt/tags/tag129.xml><?xml version="1.0" encoding="utf-8"?>
<p:tagLst xmlns:p="http://schemas.openxmlformats.org/presentationml/2006/main">
  <p:tag name="KSO_WM_SLIDE_BACKGROUND_TYPE" val="leftRight"/>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Lst>
</file>

<file path=ppt/tags/tag130.xml><?xml version="1.0" encoding="utf-8"?>
<p:tagLst xmlns:p="http://schemas.openxmlformats.org/presentationml/2006/main">
  <p:tag name="KSO_WM_SLIDE_BACKGROUND_TYPE" val="leftRight"/>
</p:tagLst>
</file>

<file path=ppt/tags/tag131.xml><?xml version="1.0" encoding="utf-8"?>
<p:tagLst xmlns:p="http://schemas.openxmlformats.org/presentationml/2006/main">
  <p:tag name="KSO_WM_SLIDE_BACKGROUND_TYPE" val="leftRight"/>
</p:tagLst>
</file>

<file path=ppt/tags/tag132.xml><?xml version="1.0" encoding="utf-8"?>
<p:tagLst xmlns:p="http://schemas.openxmlformats.org/presentationml/2006/main">
  <p:tag name="KSO_WM_SLIDE_BACKGROUND_TYPE" val="leftRight"/>
</p:tagLst>
</file>

<file path=ppt/tags/tag133.xml><?xml version="1.0" encoding="utf-8"?>
<p:tagLst xmlns:p="http://schemas.openxmlformats.org/presentationml/2006/main">
  <p:tag name="KSO_WM_SLIDE_BACKGROUND_TYPE" val="leftRight"/>
</p:tagLst>
</file>

<file path=ppt/tags/tag134.xml><?xml version="1.0" encoding="utf-8"?>
<p:tagLst xmlns:p="http://schemas.openxmlformats.org/presentationml/2006/main">
  <p:tag name="KSO_WM_SLIDE_BACKGROUND_TYPE" val="leftRight"/>
</p:tagLst>
</file>

<file path=ppt/tags/tag1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5*i*1"/>
  <p:tag name="KSO_WM_TEMPLATE_CATEGORY" val="chip"/>
  <p:tag name="KSO_WM_TEMPLATE_INDEX" val="20215020"/>
  <p:tag name="KSO_WM_UNIT_LAYERLEVEL" val="1"/>
  <p:tag name="KSO_WM_TAG_VERSION" val="1.0"/>
  <p:tag name="KSO_WM_BEAUTIFY_FLAG" val="#wm#"/>
  <p:tag name="KSO_WM_UNIT_SUBTYPE" val="h"/>
  <p:tag name="KSO_WM_UNIT_TYPE" val="i"/>
  <p:tag name="KSO_WM_UNIT_INDEX" val="1"/>
  <p:tag name="KSO_WM_CHIP_GROUPID" val="5faa41e40f63d42c4847739d"/>
  <p:tag name="KSO_WM_CHIP_XID" val="5faa41e40f63d42c484773a2"/>
  <p:tag name="KSO_WM_UNIT_DEC_AREA_ID" val="9a582c96a1884900ab25bcd4ad2fcfea"/>
  <p:tag name="KSO_WM_UNIT_DECORATE_INFO" val=""/>
  <p:tag name="KSO_WM_UNIT_SM_LIMIT_TYPE" val=""/>
  <p:tag name="KSO_WM_CHIP_FILLAREA_FILL_RULE" val="{&quot;fill_align&quot;:&quot;cm&quot;,&quot;fill_effect&quot;:[],&quot;fill_mode&quot;:&quot;full&quot;,&quot;sacle_strategy&quot;:&quot;stretch&quot;}"/>
  <p:tag name="KSO_WM_ASSEMBLE_CHIP_INDEX" val="8eeca23323284b12b09dcc900ab580c6"/>
  <p:tag name="KSO_WM_SLIDE_BACKGROUND_TYPE" val="topBottom"/>
  <p:tag name="KSO_WM_UNIT_TEXT_FILL_FORE_SCHEMECOLOR_INDEX_BRIGHTNESS" val="0"/>
  <p:tag name="KSO_WM_UNIT_TEXT_FILL_FORE_SCHEMECOLOR_INDEX" val="2"/>
  <p:tag name="KSO_WM_UNIT_TEXT_FILL_TYPE" val="1"/>
</p:tagLst>
</file>

<file path=ppt/tags/tag1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7fb6e06dadf5409ba5e4ef72dd72d1e9"/>
  <p:tag name="KSO_WM_UNIT_DECORATE_INFO" val=""/>
  <p:tag name="KSO_WM_UNIT_SM_LIMIT_TYPE" val=""/>
  <p:tag name="KSO_WM_CHIP_FILLAREA_FILL_RULE" val="{&quot;fill_align&quot;:&quot;cm&quot;,&quot;fill_effect&quot;:[],&quot;fill_mode&quot;:&quot;full&quot;,&quot;sacle_strategy&quot;:&quot;stretch&quot;}"/>
  <p:tag name="KSO_WM_ASSEMBLE_CHIP_INDEX" val="99a1bc94b5ec46378e07ab8be366c542"/>
  <p:tag name="KSO_WM_SLIDE_BACKGROUND_TYPE" val="topBottom"/>
</p:tagLst>
</file>

<file path=ppt/tags/tag1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fc842350a91d488bab8cbd2bef1b45ec"/>
  <p:tag name="KSO_WM_UNIT_DECORATE_INFO" val=""/>
  <p:tag name="KSO_WM_UNIT_SM_LIMIT_TYPE" val=""/>
  <p:tag name="KSO_WM_CHIP_FILLAREA_FILL_RULE" val="{&quot;fill_align&quot;:&quot;cm&quot;,&quot;fill_effect&quot;:[],&quot;fill_mode&quot;:&quot;full&quot;,&quot;sacle_strategy&quot;:&quot;stretch&quot;}"/>
  <p:tag name="KSO_WM_ASSEMBLE_CHIP_INDEX" val="3961de6266554bdca998cf3056a08218"/>
  <p:tag name="KSO_WM_SLIDE_BACKGROUND_TYPE" val="topBottom"/>
</p:tagLst>
</file>

<file path=ppt/tags/tag138.xml><?xml version="1.0" encoding="utf-8"?>
<p:tagLst xmlns:p="http://schemas.openxmlformats.org/presentationml/2006/main">
  <p:tag name="KSO_WM_SLIDE_BACKGROUND_TYPE" val="topBottom"/>
</p:tagLst>
</file>

<file path=ppt/tags/tag139.xml><?xml version="1.0" encoding="utf-8"?>
<p:tagLst xmlns:p="http://schemas.openxmlformats.org/presentationml/2006/main">
  <p:tag name="KSO_WM_SLIDE_BACKGROUND_TYPE" val="topBotto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Lst>
</file>

<file path=ppt/tags/tag140.xml><?xml version="1.0" encoding="utf-8"?>
<p:tagLst xmlns:p="http://schemas.openxmlformats.org/presentationml/2006/main">
  <p:tag name="KSO_WM_SLIDE_BACKGROUND_TYPE" val="topBottom"/>
</p:tagLst>
</file>

<file path=ppt/tags/tag141.xml><?xml version="1.0" encoding="utf-8"?>
<p:tagLst xmlns:p="http://schemas.openxmlformats.org/presentationml/2006/main">
  <p:tag name="KSO_WM_SLIDE_BACKGROUND_TYPE" val="topBottom"/>
</p:tagLst>
</file>

<file path=ppt/tags/tag142.xml><?xml version="1.0" encoding="utf-8"?>
<p:tagLst xmlns:p="http://schemas.openxmlformats.org/presentationml/2006/main">
  <p:tag name="KSO_WM_SLIDE_BACKGROUND_TYPE" val="topBottom"/>
</p:tagLst>
</file>

<file path=ppt/tags/tag143.xml><?xml version="1.0" encoding="utf-8"?>
<p:tagLst xmlns:p="http://schemas.openxmlformats.org/presentationml/2006/main">
  <p:tag name="KSO_WM_SLIDE_BACKGROUND_TYPE" val="topBottom"/>
</p:tagLst>
</file>

<file path=ppt/tags/tag1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5*i*1"/>
  <p:tag name="KSO_WM_TEMPLATE_CATEGORY" val="chip"/>
  <p:tag name="KSO_WM_TEMPLATE_INDEX" val="20215020"/>
  <p:tag name="KSO_WM_UNIT_LAYERLEVEL" val="1"/>
  <p:tag name="KSO_WM_TAG_VERSION" val="1.0"/>
  <p:tag name="KSO_WM_BEAUTIFY_FLAG" val="#wm#"/>
  <p:tag name="KSO_WM_UNIT_SUBTYPE" val="h"/>
  <p:tag name="KSO_WM_UNIT_TYPE" val="i"/>
  <p:tag name="KSO_WM_UNIT_INDEX" val="1"/>
  <p:tag name="KSO_WM_CHIP_GROUPID" val="5faa41e40f63d42c4847739d"/>
  <p:tag name="KSO_WM_CHIP_XID" val="5faa41e40f63d42c484773a2"/>
  <p:tag name="KSO_WM_UNIT_DEC_AREA_ID" val="ddad1f542fba4a0a9a8435fb33fa28fa"/>
  <p:tag name="KSO_WM_UNIT_DECORATE_INFO" val=""/>
  <p:tag name="KSO_WM_UNIT_SM_LIMIT_TYPE" val=""/>
  <p:tag name="KSO_WM_CHIP_FILLAREA_FILL_RULE" val="{&quot;fill_align&quot;:&quot;cm&quot;,&quot;fill_effect&quot;:[],&quot;fill_mode&quot;:&quot;full&quot;,&quot;sacle_strategy&quot;:&quot;stretch&quot;}"/>
  <p:tag name="KSO_WM_ASSEMBLE_CHIP_INDEX" val="f403da270cde40ae8e249066dec5c49e"/>
  <p:tag name="KSO_WM_SLIDE_BACKGROUND_TYPE" val="bottomTop"/>
  <p:tag name="KSO_WM_UNIT_TEXT_FILL_FORE_SCHEMECOLOR_INDEX_BRIGHTNESS" val="0"/>
  <p:tag name="KSO_WM_UNIT_TEXT_FILL_FORE_SCHEMECOLOR_INDEX" val="2"/>
  <p:tag name="KSO_WM_UNIT_TEXT_FILL_TYPE" val="1"/>
</p:tagLst>
</file>

<file path=ppt/tags/tag1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7f62c1a4f08a4b7788e5c87737e763ae"/>
  <p:tag name="KSO_WM_UNIT_DECORATE_INFO" val=""/>
  <p:tag name="KSO_WM_UNIT_SM_LIMIT_TYPE" val=""/>
  <p:tag name="KSO_WM_CHIP_FILLAREA_FILL_RULE" val="{&quot;fill_align&quot;:&quot;cm&quot;,&quot;fill_effect&quot;:[],&quot;fill_mode&quot;:&quot;full&quot;,&quot;sacle_strategy&quot;:&quot;stretch&quot;}"/>
  <p:tag name="KSO_WM_ASSEMBLE_CHIP_INDEX" val="e826f06ccb944bf4ae60b214f7a01f12"/>
  <p:tag name="KSO_WM_SLIDE_BACKGROUND_TYPE" val="bottomTop"/>
</p:tagLst>
</file>

<file path=ppt/tags/tag1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3df12600d79c49888ac14c797f4de3df"/>
  <p:tag name="KSO_WM_UNIT_DECORATE_INFO" val=""/>
  <p:tag name="KSO_WM_UNIT_SM_LIMIT_TYPE" val=""/>
  <p:tag name="KSO_WM_CHIP_FILLAREA_FILL_RULE" val="{&quot;fill_align&quot;:&quot;cm&quot;,&quot;fill_effect&quot;:[],&quot;fill_mode&quot;:&quot;full&quot;,&quot;sacle_strategy&quot;:&quot;stretch&quot;}"/>
  <p:tag name="KSO_WM_ASSEMBLE_CHIP_INDEX" val="943d4dc785e84282824f3a63469f8ddf"/>
  <p:tag name="KSO_WM_SLIDE_BACKGROUND_TYPE" val="bottomTop"/>
</p:tagLst>
</file>

<file path=ppt/tags/tag147.xml><?xml version="1.0" encoding="utf-8"?>
<p:tagLst xmlns:p="http://schemas.openxmlformats.org/presentationml/2006/main">
  <p:tag name="KSO_WM_SLIDE_BACKGROUND_TYPE" val="bottomTop"/>
</p:tagLst>
</file>

<file path=ppt/tags/tag148.xml><?xml version="1.0" encoding="utf-8"?>
<p:tagLst xmlns:p="http://schemas.openxmlformats.org/presentationml/2006/main">
  <p:tag name="KSO_WM_SLIDE_BACKGROUND_TYPE" val="bottomTop"/>
</p:tagLst>
</file>

<file path=ppt/tags/tag149.xml><?xml version="1.0" encoding="utf-8"?>
<p:tagLst xmlns:p="http://schemas.openxmlformats.org/presentationml/2006/main">
  <p:tag name="KSO_WM_SLIDE_BACKGROUND_TYPE" val="bottomTop"/>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2*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9f"/>
  <p:tag name="KSO_WM_UNIT_DEC_AREA_ID" val="d0f831481c364412bd9df5e87e23d1f2"/>
  <p:tag name="KSO_WM_UNIT_DECORATE_INFO" val=""/>
  <p:tag name="KSO_WM_UNIT_SM_LIMIT_TYPE" val=""/>
  <p:tag name="KSO_WM_CHIP_FILLAREA_FILL_RULE" val="{&quot;fill_align&quot;:&quot;lm&quot;,&quot;fill_effect&quot;:[],&quot;fill_mode&quot;:&quot;adaptive&quot;,&quot;sacle_strategy&quot;:&quot;stretch&quot;}"/>
  <p:tag name="KSO_WM_ASSEMBLE_CHIP_INDEX" val="86a0e3ac51cf46ed957b949866745a5d"/>
</p:tagLst>
</file>

<file path=ppt/tags/tag150.xml><?xml version="1.0" encoding="utf-8"?>
<p:tagLst xmlns:p="http://schemas.openxmlformats.org/presentationml/2006/main">
  <p:tag name="KSO_WM_SLIDE_BACKGROUND_TYPE" val="bottomTop"/>
</p:tagLst>
</file>

<file path=ppt/tags/tag151.xml><?xml version="1.0" encoding="utf-8"?>
<p:tagLst xmlns:p="http://schemas.openxmlformats.org/presentationml/2006/main">
  <p:tag name="KSO_WM_SLIDE_BACKGROUND_TYPE" val="bottomTop"/>
</p:tagLst>
</file>

<file path=ppt/tags/tag152.xml><?xml version="1.0" encoding="utf-8"?>
<p:tagLst xmlns:p="http://schemas.openxmlformats.org/presentationml/2006/main">
  <p:tag name="KSO_WM_SLIDE_BACKGROUND_TYPE" val="bottomTop"/>
</p:tagLst>
</file>

<file path=ppt/tags/tag1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5*i*1"/>
  <p:tag name="KSO_WM_TEMPLATE_CATEGORY" val="chip"/>
  <p:tag name="KSO_WM_TEMPLATE_INDEX" val="20215020"/>
  <p:tag name="KSO_WM_UNIT_LAYERLEVEL" val="1"/>
  <p:tag name="KSO_WM_TAG_VERSION" val="1.0"/>
  <p:tag name="KSO_WM_BEAUTIFY_FLAG" val="#wm#"/>
  <p:tag name="KSO_WM_UNIT_SUBTYPE" val="h"/>
  <p:tag name="KSO_WM_UNIT_TYPE" val="i"/>
  <p:tag name="KSO_WM_UNIT_INDEX" val="1"/>
  <p:tag name="KSO_WM_CHIP_GROUPID" val="5faa41e40f63d42c4847739d"/>
  <p:tag name="KSO_WM_CHIP_XID" val="5faa41e40f63d42c484773a2"/>
  <p:tag name="KSO_WM_UNIT_DEC_AREA_ID" val="76384e2edc6148358540ce908fcd996e"/>
  <p:tag name="KSO_WM_UNIT_DECORATE_INFO" val=""/>
  <p:tag name="KSO_WM_UNIT_SM_LIMIT_TYPE" val=""/>
  <p:tag name="KSO_WM_CHIP_FILLAREA_FILL_RULE" val="{&quot;fill_align&quot;:&quot;cm&quot;,&quot;fill_effect&quot;:[],&quot;fill_mode&quot;:&quot;full&quot;,&quot;sacle_strategy&quot;:&quot;stretch&quot;}"/>
  <p:tag name="KSO_WM_ASSEMBLE_CHIP_INDEX" val="140abd7b09e544f3abb9c3ab02871f54"/>
  <p:tag name="KSO_WM_SLIDE_BACKGROUND_TYPE" val="navigation"/>
  <p:tag name="KSO_WM_UNIT_TEXT_FILL_FORE_SCHEMECOLOR_INDEX_BRIGHTNESS" val="0"/>
  <p:tag name="KSO_WM_UNIT_TEXT_FILL_FORE_SCHEMECOLOR_INDEX" val="2"/>
  <p:tag name="KSO_WM_UNIT_TEXT_FILL_TYPE" val="1"/>
</p:tagLst>
</file>

<file path=ppt/tags/tag1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d14dc1f413d44f80b9fc624b70d0f3eb"/>
  <p:tag name="KSO_WM_UNIT_DECORATE_INFO" val=""/>
  <p:tag name="KSO_WM_UNIT_SM_LIMIT_TYPE" val=""/>
  <p:tag name="KSO_WM_CHIP_FILLAREA_FILL_RULE" val="{&quot;fill_align&quot;:&quot;cm&quot;,&quot;fill_effect&quot;:[],&quot;fill_mode&quot;:&quot;full&quot;,&quot;sacle_strategy&quot;:&quot;stretch&quot;}"/>
  <p:tag name="KSO_WM_ASSEMBLE_CHIP_INDEX" val="0ff935274d044ea98850e50d0ded08f5"/>
  <p:tag name="KSO_WM_SLIDE_BACKGROUND_TYPE" val="navigation"/>
</p:tagLst>
</file>

<file path=ppt/tags/tag1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3bde42022f25451fa4b3d7271064777b"/>
  <p:tag name="KSO_WM_UNIT_DECORATE_INFO" val=""/>
  <p:tag name="KSO_WM_UNIT_SM_LIMIT_TYPE" val=""/>
  <p:tag name="KSO_WM_CHIP_FILLAREA_FILL_RULE" val="{&quot;fill_align&quot;:&quot;cm&quot;,&quot;fill_effect&quot;:[],&quot;fill_mode&quot;:&quot;full&quot;,&quot;sacle_strategy&quot;:&quot;stretch&quot;}"/>
  <p:tag name="KSO_WM_ASSEMBLE_CHIP_INDEX" val="abf1a33db0684fdc87c3dd58a5e75e65"/>
  <p:tag name="KSO_WM_SLIDE_BACKGROUND_TYPE" val="navigation"/>
</p:tagLst>
</file>

<file path=ppt/tags/tag156.xml><?xml version="1.0" encoding="utf-8"?>
<p:tagLst xmlns:p="http://schemas.openxmlformats.org/presentationml/2006/main">
  <p:tag name="KSO_WM_SLIDE_BACKGROUND_TYPE" val="navigation"/>
</p:tagLst>
</file>

<file path=ppt/tags/tag157.xml><?xml version="1.0" encoding="utf-8"?>
<p:tagLst xmlns:p="http://schemas.openxmlformats.org/presentationml/2006/main">
  <p:tag name="KSO_WM_SLIDE_BACKGROUND_TYPE" val="navigation"/>
</p:tagLst>
</file>

<file path=ppt/tags/tag158.xml><?xml version="1.0" encoding="utf-8"?>
<p:tagLst xmlns:p="http://schemas.openxmlformats.org/presentationml/2006/main">
  <p:tag name="KSO_WM_SLIDE_BACKGROUND_TYPE" val="navigation"/>
</p:tagLst>
</file>

<file path=ppt/tags/tag159.xml><?xml version="1.0" encoding="utf-8"?>
<p:tagLst xmlns:p="http://schemas.openxmlformats.org/presentationml/2006/main">
  <p:tag name="KSO_WM_SLIDE_BACKGROUND_TYPE" val="navigation"/>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d4df5d64ece24983a5431869add205c9"/>
  <p:tag name="KSO_WM_UNIT_DECORATE_INFO" val=""/>
  <p:tag name="KSO_WM_UNIT_SM_LIMIT_TYPE" val=""/>
  <p:tag name="KSO_WM_CHIP_FILLAREA_FILL_RULE" val="{&quot;fill_align&quot;:&quot;cm&quot;,&quot;fill_effect&quot;:[],&quot;fill_mode&quot;:&quot;full&quot;,&quot;sacle_strategy&quot;:&quot;stretch&quot;}"/>
  <p:tag name="KSO_WM_ASSEMBLE_CHIP_INDEX" val="a14c8357b1ff4479b3fa18ed865430fb"/>
</p:tagLst>
</file>

<file path=ppt/tags/tag160.xml><?xml version="1.0" encoding="utf-8"?>
<p:tagLst xmlns:p="http://schemas.openxmlformats.org/presentationml/2006/main">
  <p:tag name="KSO_WM_SLIDE_BACKGROUND_TYPE" val="navigation"/>
</p:tagLst>
</file>

<file path=ppt/tags/tag161.xml><?xml version="1.0" encoding="utf-8"?>
<p:tagLst xmlns:p="http://schemas.openxmlformats.org/presentationml/2006/main">
  <p:tag name="KSO_WM_SLIDE_BACKGROUND_TYPE" val="navigation"/>
</p:tagLst>
</file>

<file path=ppt/tags/tag162.xml><?xml version="1.0" encoding="utf-8"?>
<p:tagLst xmlns:p="http://schemas.openxmlformats.org/presentationml/2006/main">
  <p:tag name="KSO_WM_SLIDE_BACKGROUND_TYPE" val="navigation"/>
</p:tagLst>
</file>

<file path=ppt/tags/tag163.xml><?xml version="1.0" encoding="utf-8"?>
<p:tagLst xmlns:p="http://schemas.openxmlformats.org/presentationml/2006/main">
  <p:tag name="KSO_WM_SLIDE_BACKGROUND_TYPE" val="navigation"/>
</p:tagLst>
</file>

<file path=ppt/tags/tag1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5*i*1"/>
  <p:tag name="KSO_WM_TEMPLATE_CATEGORY" val="chip"/>
  <p:tag name="KSO_WM_TEMPLATE_INDEX" val="20215020"/>
  <p:tag name="KSO_WM_UNIT_LAYERLEVEL" val="1"/>
  <p:tag name="KSO_WM_TAG_VERSION" val="1.0"/>
  <p:tag name="KSO_WM_BEAUTIFY_FLAG" val="#wm#"/>
  <p:tag name="KSO_WM_UNIT_SUBTYPE" val="h"/>
  <p:tag name="KSO_WM_UNIT_TYPE" val="i"/>
  <p:tag name="KSO_WM_UNIT_INDEX" val="1"/>
  <p:tag name="KSO_WM_CHIP_GROUPID" val="5faa41e40f63d42c4847739d"/>
  <p:tag name="KSO_WM_CHIP_XID" val="5faa41e40f63d42c484773a2"/>
  <p:tag name="KSO_WM_UNIT_DEC_AREA_ID" val="45f3b07fad5743668d394feecce4fddc"/>
  <p:tag name="KSO_WM_UNIT_DECORATE_INFO" val=""/>
  <p:tag name="KSO_WM_UNIT_SM_LIMIT_TYPE" val=""/>
  <p:tag name="KSO_WM_CHIP_FILLAREA_FILL_RULE" val="{&quot;fill_align&quot;:&quot;cm&quot;,&quot;fill_effect&quot;:[],&quot;fill_mode&quot;:&quot;full&quot;,&quot;sacle_strategy&quot;:&quot;stretch&quot;}"/>
  <p:tag name="KSO_WM_ASSEMBLE_CHIP_INDEX" val="bbe6f88858854bf1be9a427fa9bdb155"/>
  <p:tag name="KSO_WM_SLIDE_BACKGROUND_TYPE" val="belt"/>
  <p:tag name="KSO_WM_UNIT_TEXT_FILL_FORE_SCHEMECOLOR_INDEX_BRIGHTNESS" val="0"/>
  <p:tag name="KSO_WM_UNIT_TEXT_FILL_FORE_SCHEMECOLOR_INDEX" val="2"/>
  <p:tag name="KSO_WM_UNIT_TEXT_FILL_TYPE" val="1"/>
</p:tagLst>
</file>

<file path=ppt/tags/tag1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fab68ff08214ef9b56641b736fd38f7"/>
  <p:tag name="KSO_WM_UNIT_DECORATE_INFO" val=""/>
  <p:tag name="KSO_WM_UNIT_SM_LIMIT_TYPE" val=""/>
  <p:tag name="KSO_WM_CHIP_FILLAREA_FILL_RULE" val="{&quot;fill_align&quot;:&quot;cm&quot;,&quot;fill_effect&quot;:[],&quot;fill_mode&quot;:&quot;full&quot;,&quot;sacle_strategy&quot;:&quot;stretch&quot;}"/>
  <p:tag name="KSO_WM_ASSEMBLE_CHIP_INDEX" val="d07dfb7485444f78a2f4234af2ee19d0"/>
  <p:tag name="KSO_WM_SLIDE_BACKGROUND_TYPE" val="belt"/>
</p:tagLst>
</file>

<file path=ppt/tags/tag1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4934d4df72e499f8f3694908fefb826"/>
  <p:tag name="KSO_WM_UNIT_DECORATE_INFO" val=""/>
  <p:tag name="KSO_WM_UNIT_SM_LIMIT_TYPE" val=""/>
  <p:tag name="KSO_WM_CHIP_FILLAREA_FILL_RULE" val="{&quot;fill_align&quot;:&quot;cm&quot;,&quot;fill_effect&quot;:[],&quot;fill_mode&quot;:&quot;full&quot;,&quot;sacle_strategy&quot;:&quot;stretch&quot;}"/>
  <p:tag name="KSO_WM_ASSEMBLE_CHIP_INDEX" val="a61ce7ff5a6d456582c269bd7694e602"/>
  <p:tag name="KSO_WM_SLIDE_BACKGROUND_TYPE" val="belt"/>
</p:tagLst>
</file>

<file path=ppt/tags/tag167.xml><?xml version="1.0" encoding="utf-8"?>
<p:tagLst xmlns:p="http://schemas.openxmlformats.org/presentationml/2006/main">
  <p:tag name="KSO_WM_SLIDE_BACKGROUND_TYPE" val="belt"/>
</p:tagLst>
</file>

<file path=ppt/tags/tag168.xml><?xml version="1.0" encoding="utf-8"?>
<p:tagLst xmlns:p="http://schemas.openxmlformats.org/presentationml/2006/main">
  <p:tag name="KSO_WM_SLIDE_BACKGROUND_TYPE" val="belt"/>
</p:tagLst>
</file>

<file path=ppt/tags/tag169.xml><?xml version="1.0" encoding="utf-8"?>
<p:tagLst xmlns:p="http://schemas.openxmlformats.org/presentationml/2006/main">
  <p:tag name="KSO_WM_SLIDE_BACKGROUND_TYPE" val="belt"/>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Lst>
</file>

<file path=ppt/tags/tag170.xml><?xml version="1.0" encoding="utf-8"?>
<p:tagLst xmlns:p="http://schemas.openxmlformats.org/presentationml/2006/main">
  <p:tag name="KSO_WM_SLIDE_BACKGROUND_TYPE" val="belt"/>
</p:tagLst>
</file>

<file path=ppt/tags/tag171.xml><?xml version="1.0" encoding="utf-8"?>
<p:tagLst xmlns:p="http://schemas.openxmlformats.org/presentationml/2006/main">
  <p:tag name="KSO_WM_SLIDE_BACKGROUND_TYPE" val="belt"/>
</p:tagLst>
</file>

<file path=ppt/tags/tag172.xml><?xml version="1.0" encoding="utf-8"?>
<p:tagLst xmlns:p="http://schemas.openxmlformats.org/presentationml/2006/main">
  <p:tag name="KSO_WM_TEMPLATE_CATEGORY" val="custom"/>
  <p:tag name="KSO_WM_TEMPLATE_INDEX" val="20215020"/>
</p:tagLst>
</file>

<file path=ppt/tags/tag173.xml><?xml version="1.0" encoding="utf-8"?>
<p:tagLst xmlns:p="http://schemas.openxmlformats.org/presentationml/2006/main">
  <p:tag name="KSO_WM_TEMPLATE_CATEGORY" val="custom"/>
  <p:tag name="KSO_WM_TEMPLATE_INDEX" val="20215020"/>
</p:tagLst>
</file>

<file path=ppt/tags/tag174.xml><?xml version="1.0" encoding="utf-8"?>
<p:tagLst xmlns:p="http://schemas.openxmlformats.org/presentationml/2006/main">
  <p:tag name="KSO_WM_BEAUTIFY_FLAG" val="#wm#"/>
  <p:tag name="KSO_WM_TAG_VERSION" val="1.0"/>
  <p:tag name="KSO_WM_TEMPLATE_CATEGORY" val="custom"/>
  <p:tag name="KSO_WM_TEMPLATE_INDEX" val="20215020"/>
</p:tagLst>
</file>

<file path=ppt/tags/tag175.xml><?xml version="1.0" encoding="utf-8"?>
<p:tagLst xmlns:p="http://schemas.openxmlformats.org/presentationml/2006/main">
  <p:tag name="KSO_WM_UNIT_ISCONTENTSTITLE" val="0"/>
  <p:tag name="KSO_WM_UNIT_ISNUMDGMTITLE" val="0"/>
  <p:tag name="KSO_WM_UNIT_PRESET_TEXT" val="追逐梦想 勇往直前"/>
  <p:tag name="KSO_WM_UNIT_NOCLEAR" val="0"/>
  <p:tag name="KSO_WM_UNIT_VALUE" val="9"/>
  <p:tag name="KSO_WM_UNIT_HIGHLIGHT" val="0"/>
  <p:tag name="KSO_WM_UNIT_COMPATIBLE" val="0"/>
  <p:tag name="KSO_WM_UNIT_DIAGRAM_ISNUMVISUAL" val="0"/>
  <p:tag name="KSO_WM_UNIT_DIAGRAM_ISREFERUNIT" val="0"/>
  <p:tag name="KSO_WM_UNIT_TYPE" val="a"/>
  <p:tag name="KSO_WM_UNIT_INDEX" val="1"/>
  <p:tag name="KSO_WM_UNIT_ID" val="custom20215020_1*a*1"/>
  <p:tag name="KSO_WM_TEMPLATE_CATEGORY" val="custom"/>
  <p:tag name="KSO_WM_TEMPLATE_INDEX" val="20215020"/>
  <p:tag name="KSO_WM_UNIT_LAYERLEVEL" val="1"/>
  <p:tag name="KSO_WM_TAG_VERSION" val="1.0"/>
  <p:tag name="KSO_WM_BEAUTIFY_FLAG" val="#wm#"/>
  <p:tag name="KSO_WM_UNIT_DEFAULT_FONT" val="60;80;4"/>
  <p:tag name="KSO_WM_UNIT_BLOCK" val="0"/>
  <p:tag name="KSO_WM_UNIT_DEC_AREA_ID" val="448321a4422a4ff9a56594f4cc870c89"/>
  <p:tag name="KSO_WM_CHIP_GROUPID" val="5eccc115ec5f7d17b1744893"/>
  <p:tag name="KSO_WM_CHIP_XID" val="5eccc10bec5f7d17b1744890"/>
  <p:tag name="KSO_WM_CHIP_FILLAREA_FILL_RULE" val="{&quot;fill_align&quot;:&quot;cm&quot;,&quot;fill_mode&quot;:&quot;adaptive&quot;,&quot;sacle_strategy&quot;:&quot;smart&quot;}"/>
  <p:tag name="KSO_WM_ASSEMBLE_CHIP_INDEX" val="b8151b03d5a74b25b89a13aaa8004e45"/>
  <p:tag name="KSO_WM_UNIT_TEXT_FILL_FORE_SCHEMECOLOR_INDEX_BRIGHTNESS" val="0.15"/>
  <p:tag name="KSO_WM_UNIT_TEXT_FILL_FORE_SCHEMECOLOR_INDEX" val="13"/>
  <p:tag name="KSO_WM_UNIT_TEXT_FILL_TYPE" val="1"/>
  <p:tag name="KSO_WM_UNIT_SMARTLAYOUT_COMPRESS_INFO" val="{&#10;    &quot;id&quot;: &quot;2020-11-11T09:32:55&quot;,&#10;    &quot;max&quot;: 3.7200807696535776e-06,&#10;    &quot;topChanged&quot;: 0&#10;}&#10;"/>
  <p:tag name="KSO_WM_UNIT_LAST_MAX_FONTSIZE" val="1440"/>
</p:tagLst>
</file>

<file path=ppt/tags/tag176.xml><?xml version="1.0" encoding="utf-8"?>
<p:tagLst xmlns:p="http://schemas.openxmlformats.org/presentationml/2006/main">
  <p:tag name="KSO_WM_UNIT_SUBTYPE" val="b"/>
  <p:tag name="KSO_WM_UNIT_PRESET_TEXT" val="汇报人姓名&#10;汇报日期"/>
  <p:tag name="KSO_WM_UNIT_NOCLEAR" val="0"/>
  <p:tag name="KSO_WM_UNIT_VALUE" val="224"/>
  <p:tag name="KSO_WM_UNIT_HIGHLIGHT" val="0"/>
  <p:tag name="KSO_WM_UNIT_COMPATIBLE" val="0"/>
  <p:tag name="KSO_WM_UNIT_DIAGRAM_ISNUMVISUAL" val="0"/>
  <p:tag name="KSO_WM_UNIT_DIAGRAM_ISREFERUNIT" val="0"/>
  <p:tag name="KSO_WM_UNIT_TYPE" val="f"/>
  <p:tag name="KSO_WM_UNIT_INDEX" val="1"/>
  <p:tag name="KSO_WM_UNIT_ID" val="custom20215020_1*f*1"/>
  <p:tag name="KSO_WM_TEMPLATE_CATEGORY" val="custom"/>
  <p:tag name="KSO_WM_TEMPLATE_INDEX" val="20215020"/>
  <p:tag name="KSO_WM_UNIT_LAYERLEVEL" val="1"/>
  <p:tag name="KSO_WM_TAG_VERSION" val="1.0"/>
  <p:tag name="KSO_WM_BEAUTIFY_FLAG" val="#wm#"/>
  <p:tag name="KSO_WM_UNIT_DEFAULT_FONT" val="14;20;2"/>
  <p:tag name="KSO_WM_UNIT_BLOCK" val="0"/>
  <p:tag name="KSO_WM_UNIT_DEC_AREA_ID" val="dc3e3f3f8d8b4382b7712983fb3cace6"/>
  <p:tag name="KSO_WM_CHIP_GROUPID" val="5eccc115ec5f7d17b1744893"/>
  <p:tag name="KSO_WM_CHIP_XID" val="5eccc10bec5f7d17b1744890"/>
  <p:tag name="KSO_WM_CHIP_FILLAREA_FILL_RULE" val="{&quot;fill_align&quot;:&quot;cm&quot;,&quot;fill_mode&quot;:&quot;adaptive&quot;,&quot;sacle_strategy&quot;:&quot;smart&quot;}"/>
  <p:tag name="KSO_WM_ASSEMBLE_CHIP_INDEX" val="b8151b03d5a74b25b89a13aaa8004e45"/>
  <p:tag name="KSO_WM_UNIT_TEXT_FILL_FORE_SCHEMECOLOR_INDEX_BRIGHTNESS" val="0.35"/>
  <p:tag name="KSO_WM_UNIT_TEXT_FILL_FORE_SCHEMECOLOR_INDEX" val="13"/>
  <p:tag name="KSO_WM_UNIT_TEXT_FILL_TYPE" val="1"/>
</p:tagLst>
</file>

<file path=ppt/tags/tag177.xml><?xml version="1.0" encoding="utf-8"?>
<p:tagLst xmlns:p="http://schemas.openxmlformats.org/presentationml/2006/main">
  <p:tag name="KSO_WM_CHIP_INFOS" val="{&quot;layout_type&quot;:&quot;formiddle3&quot;,&quot;slide_type&quot;:[&quot;title&quot;],&quot;aspect_ratio&quot;:&quot;16:9&quot;}"/>
  <p:tag name="KSO_WM_CHIP_XID" val="5ebe041a0ac41c4a0a52557e"/>
  <p:tag name="KSO_WM_CHIP_FILLPROP" val="[[{&quot;fill_id&quot;:&quot;0fc8cb0b5be24332a6c5a6db9e174d8a&quot;,&quot;fill_align&quot;:&quot;cm&quot;,&quot;text_align&quot;:&quot;cm&quot;,&quot;text_direction&quot;:&quot;horizontal&quot;,&quot;chip_types&quot;:[&quot;text&quot;,&quot;header&quot;]}]]"/>
  <p:tag name="KSO_WM_SLIDE_ID" val="custom20215020_1"/>
  <p:tag name="KSO_WM_TEMPLATE_SUBCATEGORY" val="21"/>
  <p:tag name="KSO_WM_TEMPLATE_MASTER_TYPE" val="1"/>
  <p:tag name="KSO_WM_TEMPLATE_COLOR_TYPE" val="1"/>
  <p:tag name="KSO_WM_SLIDE_TYPE" val="title"/>
  <p:tag name="KSO_WM_SLIDE_SUBTYPE" val="pureTxt"/>
  <p:tag name="KSO_WM_SLIDE_ITEM_CNT" val="0"/>
  <p:tag name="KSO_WM_SLIDE_INDEX" val="1"/>
  <p:tag name="KSO_WM_SLIDE_SIZE" val="700*380"/>
  <p:tag name="KSO_WM_SLIDE_POSITION" val="130*79"/>
  <p:tag name="KSO_WM_TAG_VERSION" val="1.0"/>
  <p:tag name="KSO_WM_BEAUTIFY_FLAG" val="#wm#"/>
  <p:tag name="KSO_WM_TEMPLATE_CATEGORY" val="custom"/>
  <p:tag name="KSO_WM_TEMPLATE_INDEX" val="20215020"/>
  <p:tag name="KSO_WM_SLIDE_LAYOUT" val="a_b_f"/>
  <p:tag name="KSO_WM_SLIDE_LAYOUT_CNT" val="1_1_1"/>
  <p:tag name="KSO_WM_CHIP_GROUPID" val="5ebf6661ddc3daf3fef3f760"/>
  <p:tag name="KSO_WM_SLIDE_LAYOUT_INFO" val="{&quot;id&quot;:&quot;2020-11-11T09:32:55&quot;,&quot;maxSize&quot;:{&quot;size1&quot;:33.62334074797454},&quot;minSize&quot;:{&quot;size1&quot;:26.523340747974537},&quot;normalSize&quot;:{&quot;size1&quot;:33.62334074797454},&quot;subLayout&quot;:[{&quot;id&quot;:&quot;2020-11-11T09:32:55&quot;,&quot;margin&quot;:{&quot;bottom&quot;:0.1646629422903061,&quot;left&quot;:5.3140788078308105,&quot;right&quot;:5.306846618652344,&quot;top&quot;:2.822166681289673},&quot;type&quot;:0},{&quot;id&quot;:&quot;2020-11-11T09:32:55&quot;,&quot;maxSize&quot;:{&quot;size1&quot;:32.249701545248755},&quot;minSize&quot;:{&quot;size1&quot;:19.849701545248752},&quot;normalSize&quot;:{&quot;size1&quot;:19.849701545248752},&quot;subLayout&quot;:[{&quot;id&quot;:&quot;2020-11-11T09:32:55&quot;,&quot;margin&quot;:{&quot;bottom&quot;:0.11683502048254013,&quot;left&quot;:5.3140788078308105,&quot;right&quot;:5.306846618652344,&quot;top&quot;:0.07169811427593231},&quot;type&quot;:0},{&quot;id&quot;:&quot;2020-11-11T09:32:55&quot;,&quot;margin&quot;:{&quot;bottom&quot;:2.822171926498413,&quot;left&quot;:5.3140788078308105,&quot;right&quot;:5.306846618652344,&quot;top&quot;:0.11952608078718185},&quot;type&quot;:0}],&quot;type&quot;:0}],&quot;type&quot;:0}"/>
  <p:tag name="KSO_WM_SLIDE_BK_DARK_LIGHT" val="2"/>
  <p:tag name="KSO_WM_SLIDE_BACKGROUND_TYPE" val="general"/>
  <p:tag name="KSO_WM_SLIDE_SUPPORT_FEATURE_TYPE" val="0"/>
  <p:tag name="KSO_WM_TEMPLATE_MASTER_THUMB_INDEX" val="13"/>
  <p:tag name="KSO_WM_TEMPLATE_ASSEMBLE_XID" val="5fab3f17b46e6ebd99076d0a"/>
  <p:tag name="KSO_WM_TEMPLATE_ASSEMBLE_GROUPID" val="5faa41e40f63d42c4847739d"/>
  <p:tag name="KSO_WM_TEMPLATE_THUMBS_INDEX" val="1、7、13、14、15、47"/>
  <p:tag name="KSO_WM_SPECIAL_SOURCE" val="bdnull"/>
</p:tagLst>
</file>

<file path=ppt/tags/tag1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 name="KSO_WM_SLIDE_BACKGROUND_TYPE" val="general"/>
  <p:tag name="WM_BEAUTIFY_SHAPE_IDENTITY" val="{0c9e580f-b6e3-4d35-83c6-3264751ca9ca}"/>
</p:tagLst>
</file>

<file path=ppt/tags/tag1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 name="KSO_WM_SLIDE_BACKGROUND_TYPE" val="general"/>
  <p:tag name="WM_BEAUTIFY_SHAPE_IDENTITY" val="{18a5d1cc-8107-467d-a31a-2c49ca0dcf09}"/>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Lst>
</file>

<file path=ppt/tags/tag180.xml><?xml version="1.0" encoding="utf-8"?>
<p:tagLst xmlns:p="http://schemas.openxmlformats.org/presentationml/2006/main">
  <p:tag name="MH" val="20160819160041"/>
  <p:tag name="MH_LIBRARY" val="CONTENTS"/>
  <p:tag name="MH_TYPE" val="NUMBER"/>
  <p:tag name="ID" val="553524"/>
  <p:tag name="MH_ORDER" val="1"/>
  <p:tag name="KSO_WM_TAG_VERSION" val="1.0"/>
  <p:tag name="KSO_WM_BEAUTIFY_FLAG" val="#wm#"/>
  <p:tag name="KSO_WM_TEMPLATE_CATEGORY" val="diagram"/>
  <p:tag name="KSO_WM_TEMPLATE_INDEX" val="20170302"/>
  <p:tag name="KSO_WM_UNIT_TYPE" val="l_h_i"/>
  <p:tag name="KSO_WM_UNIT_INDEX" val="1_1_1"/>
  <p:tag name="KSO_WM_UNIT_ID" val="diagram20170302_2*l_h_i*1_1_1"/>
  <p:tag name="KSO_WM_UNIT_LAYERLEVEL" val="1_1_1"/>
  <p:tag name="KSO_WM_DIAGRAM_GROUP_CODE" val="l1-1"/>
  <p:tag name="KSO_WM_UNIT_FILL_FORE_SCHEMECOLOR_INDEX" val="5"/>
  <p:tag name="KSO_WM_UNIT_FILL_TYPE" val="1"/>
  <p:tag name="KSO_WM_UNIT_LINE_FORE_SCHEMECOLOR_INDEX" val="5"/>
  <p:tag name="KSO_WM_UNIT_LINE_FILL_TYPE" val="2"/>
  <p:tag name="KSO_WM_UNIT_TEXT_FILL_FORE_SCHEMECOLOR_INDEX" val="14"/>
  <p:tag name="KSO_WM_UNIT_TEXT_FILL_TYPE" val="1"/>
</p:tagLst>
</file>

<file path=ppt/tags/tag181.xml><?xml version="1.0" encoding="utf-8"?>
<p:tagLst xmlns:p="http://schemas.openxmlformats.org/presentationml/2006/main">
  <p:tag name="MH" val="20160819160041"/>
  <p:tag name="MH_LIBRARY" val="CONTENTS"/>
  <p:tag name="MH_TYPE" val="ENTRY"/>
  <p:tag name="ID" val="553524"/>
  <p:tag name="MH_ORDER" val="1"/>
  <p:tag name="KSO_WM_TAG_VERSION" val="1.0"/>
  <p:tag name="KSO_WM_BEAUTIFY_FLAG" val="#wm#"/>
  <p:tag name="KSO_WM_TEMPLATE_CATEGORY" val="diagram"/>
  <p:tag name="KSO_WM_TEMPLATE_INDEX" val="20170302"/>
  <p:tag name="KSO_WM_UNIT_TYPE" val="l_h_i"/>
  <p:tag name="KSO_WM_UNIT_INDEX" val="1_1_2"/>
  <p:tag name="KSO_WM_UNIT_ID" val="diagram20170302_2*l_h_i*1_1_2"/>
  <p:tag name="KSO_WM_UNIT_LAYERLEVEL" val="1_1_1"/>
  <p:tag name="KSO_WM_DIAGRAM_GROUP_CODE" val="l1-1"/>
  <p:tag name="KSO_WM_UNIT_LINE_FORE_SCHEMECOLOR_INDEX" val="5"/>
  <p:tag name="KSO_WM_UNIT_LINE_FILL_TYPE" val="2"/>
  <p:tag name="KSO_WM_UNIT_TEXT_FILL_FORE_SCHEMECOLOR_INDEX" val="13"/>
  <p:tag name="KSO_WM_UNIT_TEXT_FILL_TYPE" val="1"/>
</p:tagLst>
</file>

<file path=ppt/tags/tag182.xml><?xml version="1.0" encoding="utf-8"?>
<p:tagLst xmlns:p="http://schemas.openxmlformats.org/presentationml/2006/main">
  <p:tag name="KSO_WM_TAG_VERSION" val="1.0"/>
  <p:tag name="KSO_WM_BEAUTIFY_FLAG" val="#wm#"/>
  <p:tag name="KSO_WM_TEMPLATE_CATEGORY" val="diagram"/>
  <p:tag name="KSO_WM_TEMPLATE_INDEX" val="20170302"/>
  <p:tag name="KSO_WM_UNIT_TYPE" val="l_h_i"/>
  <p:tag name="KSO_WM_UNIT_INDEX" val="1_1_3"/>
  <p:tag name="KSO_WM_UNIT_ID" val="diagram20170302_2*l_h_i*1_1_3"/>
  <p:tag name="KSO_WM_UNIT_LAYERLEVEL" val="1_1_1"/>
  <p:tag name="KSO_WM_DIAGRAM_GROUP_CODE" val="l1-1"/>
  <p:tag name="KSO_WM_UNIT_TEXT_FILL_FORE_SCHEMECOLOR_INDEX" val="14"/>
  <p:tag name="KSO_WM_UNIT_TEXT_FILL_TYPE" val="1"/>
</p:tagLst>
</file>

<file path=ppt/tags/tag183.xml><?xml version="1.0" encoding="utf-8"?>
<p:tagLst xmlns:p="http://schemas.openxmlformats.org/presentationml/2006/main">
  <p:tag name="KSO_WM_TAG_VERSION" val="1.0"/>
  <p:tag name="KSO_WM_BEAUTIFY_FLAG" val="#wm#"/>
  <p:tag name="KSO_WM_TEMPLATE_CATEGORY" val="diagram"/>
  <p:tag name="KSO_WM_TEMPLATE_INDEX" val="20170302"/>
  <p:tag name="KSO_WM_UNIT_TYPE" val="l_h_f"/>
  <p:tag name="KSO_WM_UNIT_INDEX" val="1_1_1"/>
  <p:tag name="KSO_WM_UNIT_LAYERLEVEL" val="1_1_1"/>
  <p:tag name="KSO_WM_UNIT_VALUE" val="18"/>
  <p:tag name="KSO_WM_UNIT_HIGHLIGHT" val="0"/>
  <p:tag name="KSO_WM_UNIT_COMPATIBLE" val="0"/>
  <p:tag name="KSO_WM_UNIT_CLEAR" val="0"/>
  <p:tag name="KSO_WM_UNIT_PRESET_TEXT_INDEX" val="3"/>
  <p:tag name="KSO_WM_UNIT_PRESET_TEXT_LEN" val="17"/>
  <p:tag name="KSO_WM_DIAGRAM_GROUP_CODE" val="l1-1"/>
  <p:tag name="KSO_WM_UNIT_ID" val="diagram20170302_2*l_h_f*1_1_1"/>
  <p:tag name="KSO_WM_UNIT_TEXT_FILL_FORE_SCHEMECOLOR_INDEX" val="13"/>
  <p:tag name="KSO_WM_UNIT_TEXT_FILL_TYPE" val="1"/>
</p:tagLst>
</file>

<file path=ppt/tags/tag184.xml><?xml version="1.0" encoding="utf-8"?>
<p:tagLst xmlns:p="http://schemas.openxmlformats.org/presentationml/2006/main">
  <p:tag name="MH" val="20160819160041"/>
  <p:tag name="MH_LIBRARY" val="CONTENTS"/>
  <p:tag name="MH_TYPE" val="NUMBER"/>
  <p:tag name="ID" val="553524"/>
  <p:tag name="MH_ORDER" val="2"/>
  <p:tag name="KSO_WM_TAG_VERSION" val="1.0"/>
  <p:tag name="KSO_WM_BEAUTIFY_FLAG" val="#wm#"/>
  <p:tag name="KSO_WM_TEMPLATE_CATEGORY" val="diagram"/>
  <p:tag name="KSO_WM_TEMPLATE_INDEX" val="20170302"/>
  <p:tag name="KSO_WM_UNIT_TYPE" val="l_h_i"/>
  <p:tag name="KSO_WM_UNIT_INDEX" val="1_2_1"/>
  <p:tag name="KSO_WM_UNIT_ID" val="diagram20170302_2*l_h_i*1_2_1"/>
  <p:tag name="KSO_WM_UNIT_LAYERLEVEL" val="1_1_1"/>
  <p:tag name="KSO_WM_DIAGRAM_GROUP_CODE" val="l1-1"/>
  <p:tag name="KSO_WM_UNIT_FILL_FORE_SCHEMECOLOR_INDEX" val="5"/>
  <p:tag name="KSO_WM_UNIT_FILL_TYPE" val="1"/>
  <p:tag name="KSO_WM_UNIT_LINE_FORE_SCHEMECOLOR_INDEX" val="5"/>
  <p:tag name="KSO_WM_UNIT_LINE_FILL_TYPE" val="2"/>
  <p:tag name="KSO_WM_UNIT_TEXT_FILL_FORE_SCHEMECOLOR_INDEX" val="14"/>
  <p:tag name="KSO_WM_UNIT_TEXT_FILL_TYPE" val="1"/>
</p:tagLst>
</file>

<file path=ppt/tags/tag185.xml><?xml version="1.0" encoding="utf-8"?>
<p:tagLst xmlns:p="http://schemas.openxmlformats.org/presentationml/2006/main">
  <p:tag name="KSO_WM_TAG_VERSION" val="1.0"/>
  <p:tag name="KSO_WM_BEAUTIFY_FLAG" val="#wm#"/>
  <p:tag name="KSO_WM_TEMPLATE_CATEGORY" val="diagram"/>
  <p:tag name="KSO_WM_TEMPLATE_INDEX" val="20170302"/>
  <p:tag name="KSO_WM_UNIT_TYPE" val="l_h_i"/>
  <p:tag name="KSO_WM_UNIT_INDEX" val="1_2_2"/>
  <p:tag name="KSO_WM_UNIT_ID" val="diagram20170302_2*l_h_i*1_2_2"/>
  <p:tag name="KSO_WM_UNIT_LAYERLEVEL" val="1_1_1"/>
  <p:tag name="KSO_WM_DIAGRAM_GROUP_CODE" val="l1-1"/>
  <p:tag name="KSO_WM_UNIT_TEXT_FILL_FORE_SCHEMECOLOR_INDEX" val="14"/>
  <p:tag name="KSO_WM_UNIT_TEXT_FILL_TYPE" val="1"/>
</p:tagLst>
</file>

<file path=ppt/tags/tag186.xml><?xml version="1.0" encoding="utf-8"?>
<p:tagLst xmlns:p="http://schemas.openxmlformats.org/presentationml/2006/main">
  <p:tag name="MH" val="20160819160041"/>
  <p:tag name="MH_LIBRARY" val="CONTENTS"/>
  <p:tag name="MH_TYPE" val="ENTRY"/>
  <p:tag name="ID" val="553524"/>
  <p:tag name="MH_ORDER" val="1"/>
  <p:tag name="KSO_WM_TAG_VERSION" val="1.0"/>
  <p:tag name="KSO_WM_BEAUTIFY_FLAG" val="#wm#"/>
  <p:tag name="KSO_WM_TEMPLATE_CATEGORY" val="diagram"/>
  <p:tag name="KSO_WM_TEMPLATE_INDEX" val="20170302"/>
  <p:tag name="KSO_WM_UNIT_TYPE" val="l_h_i"/>
  <p:tag name="KSO_WM_UNIT_INDEX" val="1_2_3"/>
  <p:tag name="KSO_WM_UNIT_ID" val="diagram20170302_2*l_h_i*1_2_3"/>
  <p:tag name="KSO_WM_UNIT_LAYERLEVEL" val="1_1_1"/>
  <p:tag name="KSO_WM_DIAGRAM_GROUP_CODE" val="l1-1"/>
  <p:tag name="KSO_WM_UNIT_LINE_FORE_SCHEMECOLOR_INDEX" val="5"/>
  <p:tag name="KSO_WM_UNIT_LINE_FILL_TYPE" val="2"/>
  <p:tag name="KSO_WM_UNIT_TEXT_FILL_FORE_SCHEMECOLOR_INDEX" val="13"/>
  <p:tag name="KSO_WM_UNIT_TEXT_FILL_TYPE" val="1"/>
</p:tagLst>
</file>

<file path=ppt/tags/tag187.xml><?xml version="1.0" encoding="utf-8"?>
<p:tagLst xmlns:p="http://schemas.openxmlformats.org/presentationml/2006/main">
  <p:tag name="KSO_WM_TAG_VERSION" val="1.0"/>
  <p:tag name="KSO_WM_BEAUTIFY_FLAG" val="#wm#"/>
  <p:tag name="KSO_WM_TEMPLATE_CATEGORY" val="diagram"/>
  <p:tag name="KSO_WM_TEMPLATE_INDEX" val="20170302"/>
  <p:tag name="KSO_WM_UNIT_TYPE" val="l_h_f"/>
  <p:tag name="KSO_WM_UNIT_INDEX" val="1_2_1"/>
  <p:tag name="KSO_WM_UNIT_LAYERLEVEL" val="1_1_1"/>
  <p:tag name="KSO_WM_UNIT_VALUE" val="18"/>
  <p:tag name="KSO_WM_UNIT_HIGHLIGHT" val="0"/>
  <p:tag name="KSO_WM_UNIT_COMPATIBLE" val="0"/>
  <p:tag name="KSO_WM_UNIT_CLEAR" val="0"/>
  <p:tag name="KSO_WM_UNIT_PRESET_TEXT_INDEX" val="3"/>
  <p:tag name="KSO_WM_UNIT_PRESET_TEXT_LEN" val="17"/>
  <p:tag name="KSO_WM_DIAGRAM_GROUP_CODE" val="l1-1"/>
  <p:tag name="KSO_WM_UNIT_ID" val="diagram20170302_2*l_h_f*1_2_1"/>
  <p:tag name="KSO_WM_UNIT_TEXT_FILL_FORE_SCHEMECOLOR_INDEX" val="13"/>
  <p:tag name="KSO_WM_UNIT_TEXT_FILL_TYPE" val="1"/>
</p:tagLst>
</file>

<file path=ppt/tags/tag188.xml><?xml version="1.0" encoding="utf-8"?>
<p:tagLst xmlns:p="http://schemas.openxmlformats.org/presentationml/2006/main">
  <p:tag name="KSO_WM_TAG_VERSION" val="1.0"/>
  <p:tag name="KSO_WM_BEAUTIFY_FLAG" val="#wm#"/>
  <p:tag name="KSO_WM_TEMPLATE_CATEGORY" val="diagram"/>
  <p:tag name="KSO_WM_TEMPLATE_INDEX" val="20170302"/>
  <p:tag name="KSO_WM_UNIT_TYPE" val="l_h_f"/>
  <p:tag name="KSO_WM_UNIT_INDEX" val="1_3_1"/>
  <p:tag name="KSO_WM_UNIT_LAYERLEVEL" val="1_1_1"/>
  <p:tag name="KSO_WM_UNIT_VALUE" val="18"/>
  <p:tag name="KSO_WM_UNIT_HIGHLIGHT" val="0"/>
  <p:tag name="KSO_WM_UNIT_COMPATIBLE" val="0"/>
  <p:tag name="KSO_WM_UNIT_CLEAR" val="0"/>
  <p:tag name="KSO_WM_UNIT_PRESET_TEXT_INDEX" val="3"/>
  <p:tag name="KSO_WM_UNIT_PRESET_TEXT_LEN" val="17"/>
  <p:tag name="KSO_WM_DIAGRAM_GROUP_CODE" val="l1-1"/>
  <p:tag name="KSO_WM_UNIT_ID" val="diagram20170302_2*l_h_f*1_3_1"/>
  <p:tag name="KSO_WM_UNIT_TEXT_FILL_FORE_SCHEMECOLOR_INDEX" val="13"/>
  <p:tag name="KSO_WM_UNIT_TEXT_FILL_TYPE" val="1"/>
</p:tagLst>
</file>

<file path=ppt/tags/tag189.xml><?xml version="1.0" encoding="utf-8"?>
<p:tagLst xmlns:p="http://schemas.openxmlformats.org/presentationml/2006/main">
  <p:tag name="MH" val="20160819160041"/>
  <p:tag name="MH_LIBRARY" val="CONTENTS"/>
  <p:tag name="MH_TYPE" val="NUMBER"/>
  <p:tag name="ID" val="553524"/>
  <p:tag name="MH_ORDER" val="3"/>
  <p:tag name="KSO_WM_TAG_VERSION" val="1.0"/>
  <p:tag name="KSO_WM_BEAUTIFY_FLAG" val="#wm#"/>
  <p:tag name="KSO_WM_TEMPLATE_CATEGORY" val="diagram"/>
  <p:tag name="KSO_WM_TEMPLATE_INDEX" val="20170302"/>
  <p:tag name="KSO_WM_UNIT_TYPE" val="l_h_i"/>
  <p:tag name="KSO_WM_UNIT_INDEX" val="1_3_1"/>
  <p:tag name="KSO_WM_UNIT_ID" val="diagram20170302_2*l_h_i*1_3_1"/>
  <p:tag name="KSO_WM_UNIT_LAYERLEVEL" val="1_1_1"/>
  <p:tag name="KSO_WM_DIAGRAM_GROUP_CODE" val="l1-1"/>
  <p:tag name="KSO_WM_UNIT_FILL_FORE_SCHEMECOLOR_INDEX" val="5"/>
  <p:tag name="KSO_WM_UNIT_FILL_TYPE" val="1"/>
  <p:tag name="KSO_WM_UNIT_LINE_FORE_SCHEMECOLOR_INDEX" val="5"/>
  <p:tag name="KSO_WM_UNIT_LINE_FILL_TYPE" val="2"/>
  <p:tag name="KSO_WM_UNIT_TEXT_FILL_FORE_SCHEMECOLOR_INDEX" val="14"/>
  <p:tag name="KSO_WM_UNIT_TEXT_FILL_TYPE" val="1"/>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Lst>
</file>

<file path=ppt/tags/tag190.xml><?xml version="1.0" encoding="utf-8"?>
<p:tagLst xmlns:p="http://schemas.openxmlformats.org/presentationml/2006/main">
  <p:tag name="KSO_WM_TAG_VERSION" val="1.0"/>
  <p:tag name="KSO_WM_BEAUTIFY_FLAG" val="#wm#"/>
  <p:tag name="KSO_WM_TEMPLATE_CATEGORY" val="diagram"/>
  <p:tag name="KSO_WM_TEMPLATE_INDEX" val="20170302"/>
  <p:tag name="KSO_WM_UNIT_TYPE" val="l_h_i"/>
  <p:tag name="KSO_WM_UNIT_INDEX" val="1_3_2"/>
  <p:tag name="KSO_WM_UNIT_ID" val="diagram20170302_2*l_h_i*1_3_2"/>
  <p:tag name="KSO_WM_UNIT_LAYERLEVEL" val="1_1_1"/>
  <p:tag name="KSO_WM_DIAGRAM_GROUP_CODE" val="l1-1"/>
  <p:tag name="KSO_WM_UNIT_TEXT_FILL_FORE_SCHEMECOLOR_INDEX" val="14"/>
  <p:tag name="KSO_WM_UNIT_TEXT_FILL_TYPE" val="1"/>
</p:tagLst>
</file>

<file path=ppt/tags/tag191.xml><?xml version="1.0" encoding="utf-8"?>
<p:tagLst xmlns:p="http://schemas.openxmlformats.org/presentationml/2006/main">
  <p:tag name="KSO_WM_TAG_VERSION" val="1.0"/>
  <p:tag name="KSO_WM_BEAUTIFY_FLAG" val="#wm#"/>
  <p:tag name="KSO_WM_TEMPLATE_CATEGORY" val="diagram"/>
  <p:tag name="KSO_WM_TEMPLATE_INDEX" val="20170302"/>
  <p:tag name="KSO_WM_UNIT_TYPE" val="l_h_f"/>
  <p:tag name="KSO_WM_UNIT_INDEX" val="1_3_1"/>
  <p:tag name="KSO_WM_UNIT_LAYERLEVEL" val="1_1_1"/>
  <p:tag name="KSO_WM_UNIT_VALUE" val="18"/>
  <p:tag name="KSO_WM_UNIT_HIGHLIGHT" val="0"/>
  <p:tag name="KSO_WM_UNIT_COMPATIBLE" val="0"/>
  <p:tag name="KSO_WM_UNIT_CLEAR" val="0"/>
  <p:tag name="KSO_WM_UNIT_PRESET_TEXT_INDEX" val="3"/>
  <p:tag name="KSO_WM_UNIT_PRESET_TEXT_LEN" val="17"/>
  <p:tag name="KSO_WM_DIAGRAM_GROUP_CODE" val="l1-1"/>
  <p:tag name="KSO_WM_UNIT_ID" val="diagram20170302_2*l_h_f*1_3_1"/>
  <p:tag name="KSO_WM_UNIT_TEXT_FILL_FORE_SCHEMECOLOR_INDEX" val="13"/>
  <p:tag name="KSO_WM_UNIT_TEXT_FILL_TYPE" val="1"/>
</p:tagLst>
</file>

<file path=ppt/tags/tag192.xml><?xml version="1.0" encoding="utf-8"?>
<p:tagLst xmlns:p="http://schemas.openxmlformats.org/presentationml/2006/main">
  <p:tag name="KSO_WM_TAG_VERSION" val="1.0"/>
  <p:tag name="KSO_WM_BEAUTIFY_FLAG" val="#wm#"/>
  <p:tag name="KSO_WM_TEMPLATE_CATEGORY" val="diagram"/>
  <p:tag name="KSO_WM_TEMPLATE_INDEX" val="20170302"/>
  <p:tag name="KSO_WM_UNIT_TYPE" val="l_h_i"/>
  <p:tag name="KSO_WM_UNIT_INDEX" val="1_3_2"/>
  <p:tag name="KSO_WM_UNIT_ID" val="diagram20170302_2*l_h_i*1_3_2"/>
  <p:tag name="KSO_WM_UNIT_LAYERLEVEL" val="1_1_1"/>
  <p:tag name="KSO_WM_DIAGRAM_GROUP_CODE" val="l1-1"/>
  <p:tag name="KSO_WM_UNIT_TEXT_FILL_FORE_SCHEMECOLOR_INDEX" val="14"/>
  <p:tag name="KSO_WM_UNIT_TEXT_FILL_TYPE" val="1"/>
</p:tagLst>
</file>

<file path=ppt/tags/tag193.xml><?xml version="1.0" encoding="utf-8"?>
<p:tagLst xmlns:p="http://schemas.openxmlformats.org/presentationml/2006/main">
  <p:tag name="MH" val="20160819160041"/>
  <p:tag name="MH_LIBRARY" val="CONTENTS"/>
  <p:tag name="MH_TYPE" val="ENTRY"/>
  <p:tag name="ID" val="553524"/>
  <p:tag name="MH_ORDER" val="1"/>
  <p:tag name="KSO_WM_TAG_VERSION" val="1.0"/>
  <p:tag name="KSO_WM_BEAUTIFY_FLAG" val="#wm#"/>
  <p:tag name="KSO_WM_TEMPLATE_CATEGORY" val="diagram"/>
  <p:tag name="KSO_WM_TEMPLATE_INDEX" val="20170302"/>
  <p:tag name="KSO_WM_UNIT_TYPE" val="l_h_i"/>
  <p:tag name="KSO_WM_UNIT_INDEX" val="1_3_3"/>
  <p:tag name="KSO_WM_UNIT_ID" val="diagram20170302_2*l_h_i*1_3_3"/>
  <p:tag name="KSO_WM_UNIT_LAYERLEVEL" val="1_1_1"/>
  <p:tag name="KSO_WM_DIAGRAM_GROUP_CODE" val="l1-1"/>
  <p:tag name="KSO_WM_UNIT_LINE_FORE_SCHEMECOLOR_INDEX" val="5"/>
  <p:tag name="KSO_WM_UNIT_LINE_FILL_TYPE" val="2"/>
  <p:tag name="KSO_WM_UNIT_TEXT_FILL_FORE_SCHEMECOLOR_INDEX" val="13"/>
  <p:tag name="KSO_WM_UNIT_TEXT_FILL_TYPE" val="1"/>
</p:tagLst>
</file>

<file path=ppt/tags/tag194.xml><?xml version="1.0" encoding="utf-8"?>
<p:tagLst xmlns:p="http://schemas.openxmlformats.org/presentationml/2006/main">
  <p:tag name="MH" val="20160819160041"/>
  <p:tag name="MH_LIBRARY" val="CONTENTS"/>
  <p:tag name="MH_TYPE" val="NUMBER"/>
  <p:tag name="ID" val="553524"/>
  <p:tag name="MH_ORDER" val="1"/>
  <p:tag name="KSO_WM_TAG_VERSION" val="1.0"/>
  <p:tag name="KSO_WM_BEAUTIFY_FLAG" val="#wm#"/>
  <p:tag name="KSO_WM_TEMPLATE_CATEGORY" val="diagram"/>
  <p:tag name="KSO_WM_TEMPLATE_INDEX" val="20170302"/>
  <p:tag name="KSO_WM_UNIT_TYPE" val="l_h_i"/>
  <p:tag name="KSO_WM_UNIT_INDEX" val="1_1_1"/>
  <p:tag name="KSO_WM_UNIT_ID" val="diagram20170302_2*l_h_i*1_1_1"/>
  <p:tag name="KSO_WM_UNIT_LAYERLEVEL" val="1_1_1"/>
  <p:tag name="KSO_WM_DIAGRAM_GROUP_CODE" val="l1-1"/>
  <p:tag name="KSO_WM_UNIT_FILL_FORE_SCHEMECOLOR_INDEX" val="5"/>
  <p:tag name="KSO_WM_UNIT_FILL_TYPE" val="1"/>
  <p:tag name="KSO_WM_UNIT_LINE_FORE_SCHEMECOLOR_INDEX" val="5"/>
  <p:tag name="KSO_WM_UNIT_LINE_FILL_TYPE" val="2"/>
  <p:tag name="KSO_WM_UNIT_TEXT_FILL_FORE_SCHEMECOLOR_INDEX" val="14"/>
  <p:tag name="KSO_WM_UNIT_TEXT_FILL_TYPE" val="1"/>
</p:tagLst>
</file>

<file path=ppt/tags/tag195.xml><?xml version="1.0" encoding="utf-8"?>
<p:tagLst xmlns:p="http://schemas.openxmlformats.org/presentationml/2006/main">
  <p:tag name="KSO_WM_SLIDE_BK_DARK_LIGHT" val=""/>
  <p:tag name="KSO_WM_SLIDE_BACKGROUND_TYPE" val="general"/>
  <p:tag name="KSO_WM_SPECIAL_SOURCE" val="bdnull"/>
</p:tagLst>
</file>

<file path=ppt/tags/tag1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 name="KSO_WM_SLIDE_BACKGROUND_TYPE" val="general"/>
  <p:tag name="WM_BEAUTIFY_SHAPE_IDENTITY" val="{e6418664-803e-4a14-9e8f-9aa2d7267283}"/>
</p:tagLst>
</file>

<file path=ppt/tags/tag1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 name="KSO_WM_SLIDE_BACKGROUND_TYPE" val="general"/>
  <p:tag name="WM_BEAUTIFY_SHAPE_IDENTITY" val="{5d605004-bddd-4bca-be77-983f261e238d}"/>
</p:tagLst>
</file>

<file path=ppt/tags/tag19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3"/>
  <p:tag name="KSO_WM_UNIT_ID" val="diagram160097_2*l_h_i*1_1_3"/>
  <p:tag name="KSO_WM_TEMPLATE_CATEGORY" val="diagram"/>
  <p:tag name="KSO_WM_TEMPLATE_INDEX" val="160097"/>
  <p:tag name="KSO_WM_UNIT_LAYERLEVEL" val="1_1_1"/>
  <p:tag name="KSO_WM_TAG_VERSION" val="1.0"/>
  <p:tag name="KSO_WM_BEAUTIFY_FLAG" val="#wm#"/>
  <p:tag name="KSO_WM_UNIT_FILL_FORE_SCHEMECOLOR_INDEX" val="5"/>
  <p:tag name="KSO_WM_UNIT_FILL_TYPE" val="1"/>
</p:tagLst>
</file>

<file path=ppt/tags/tag19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2"/>
  <p:tag name="KSO_WM_UNIT_ID" val="diagram160097_2*l_h_i*1_1_2"/>
  <p:tag name="KSO_WM_TEMPLATE_CATEGORY" val="diagram"/>
  <p:tag name="KSO_WM_TEMPLATE_INDEX" val="160097"/>
  <p:tag name="KSO_WM_UNIT_LAYERLEVEL" val="1_1_1"/>
  <p:tag name="KSO_WM_TAG_VERSION" val="1.0"/>
  <p:tag name="KSO_WM_BEAUTIFY_FLAG" val="#wm#"/>
  <p:tag name="KSO_WM_UNIT_FILL_FORE_SCHEMECOLOR_INDEX" val="5"/>
  <p:tag name="KSO_WM_UNIT_FILL_TYPE" val="1"/>
</p:tagLst>
</file>

<file path=ppt/tags/tag2.xml><?xml version="1.0" encoding="utf-8"?>
<p:tagLst xmlns:p="http://schemas.openxmlformats.org/presentationml/2006/main">
  <p:tag name="KSO_WM_UNIT_ISCONTENTSTITLE" val="0"/>
  <p:tag name="KSO_WM_UNIT_ISNUMDGMTITLE" val="0"/>
  <p:tag name="KSO_WM_UNIT_PRESET_TEXT" val="单/击/此/处/添/加/副/标/题/内/容"/>
  <p:tag name="KSO_WM_UNIT_NOCLEAR" val="0"/>
  <p:tag name="KSO_WM_UNIT_VALUE" val="64"/>
  <p:tag name="KSO_WM_UNIT_HIGHLIGHT" val="0"/>
  <p:tag name="KSO_WM_UNIT_COMPATIBLE" val="0"/>
  <p:tag name="KSO_WM_UNIT_DIAGRAM_ISNUMVISUAL" val="0"/>
  <p:tag name="KSO_WM_UNIT_DIAGRAM_ISREFERUNIT" val="0"/>
  <p:tag name="KSO_WM_UNIT_TYPE" val="b"/>
  <p:tag name="KSO_WM_UNIT_INDEX" val="1"/>
  <p:tag name="KSO_WM_UNIT_ID" val="custom20215020_1*b*1"/>
  <p:tag name="KSO_WM_TEMPLATE_CATEGORY" val="custom"/>
  <p:tag name="KSO_WM_TEMPLATE_INDEX" val="20215020"/>
  <p:tag name="KSO_WM_UNIT_LAYERLEVEL" val="1"/>
  <p:tag name="KSO_WM_TAG_VERSION" val="1.0"/>
  <p:tag name="KSO_WM_BEAUTIFY_FLAG" val="#wm#"/>
  <p:tag name="KSO_WM_UNIT_DEFAULT_FONT" val="18;24;2"/>
  <p:tag name="KSO_WM_UNIT_BLOCK" val="0"/>
  <p:tag name="KSO_WM_UNIT_DEC_AREA_ID" val="820b359ba1854bd3a15824d026f41afc"/>
  <p:tag name="KSO_WM_CHIP_GROUPID" val="5eccc115ec5f7d17b1744893"/>
  <p:tag name="KSO_WM_CHIP_XID" val="5eccc10bec5f7d17b1744890"/>
  <p:tag name="KSO_WM_CHIP_FILLAREA_FILL_RULE" val="{&quot;fill_align&quot;:&quot;cm&quot;,&quot;fill_mode&quot;:&quot;adaptive&quot;,&quot;sacle_strategy&quot;:&quot;smart&quot;}"/>
  <p:tag name="KSO_WM_ASSEMBLE_CHIP_INDEX" val="b8151b03d5a74b25b89a13aaa8004e45"/>
  <p:tag name="KSO_WM_UNIT_TEXT_FILL_FORE_SCHEMECOLOR_INDEX_BRIGHTNESS" val="0.35"/>
  <p:tag name="KSO_WM_UNIT_TEXT_FILL_FORE_SCHEMECOLOR_INDEX" val="13"/>
  <p:tag name="KSO_WM_UNIT_TEXT_FILL_TYPE" val="1"/>
  <p:tag name="KSO_WM_TEMPLATE_ASSEMBLE_XID" val="5fab3f17b46e6ebd99076d0a"/>
  <p:tag name="KSO_WM_TEMPLATE_ASSEMBLE_GROUPID" val="5faa41e40f63d42c4847739d"/>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Lst>
</file>

<file path=ppt/tags/tag200.xml><?xml version="1.0" encoding="utf-8"?>
<p:tagLst xmlns:p="http://schemas.openxmlformats.org/presentationml/2006/main">
  <p:tag name="KSO_WM_UNIT_NOCLEAR" val="0"/>
  <p:tag name="KSO_WM_UNIT_HIGHLIGHT" val="0"/>
  <p:tag name="KSO_WM_UNIT_COMPATIBLE" val="0"/>
  <p:tag name="KSO_WM_UNIT_DIAGRAM_ISNUMVISUAL" val="0"/>
  <p:tag name="KSO_WM_UNIT_DIAGRAM_ISREFERUNIT" val="0"/>
  <p:tag name="KSO_WM_DIAGRAM_GROUP_CODE" val="l1-1"/>
  <p:tag name="KSO_WM_UNIT_TYPE" val="l_h_i"/>
  <p:tag name="KSO_WM_UNIT_INDEX" val="1_1_4"/>
  <p:tag name="KSO_WM_UNIT_ID" val="diagram160097_2*l_h_i*1_1_4"/>
  <p:tag name="KSO_WM_TEMPLATE_CATEGORY" val="diagram"/>
  <p:tag name="KSO_WM_TEMPLATE_INDEX" val="160097"/>
  <p:tag name="KSO_WM_UNIT_LAYERLEVEL" val="1_1_1"/>
  <p:tag name="KSO_WM_TAG_VERSION" val="1.0"/>
  <p:tag name="KSO_WM_BEAUTIFY_FLAG" val="#wm#"/>
  <p:tag name="KSO_WM_UNIT_FILL_FORE_SCHEMECOLOR_INDEX" val="14"/>
  <p:tag name="KSO_WM_UNIT_FILL_TYPE" val="1"/>
  <p:tag name="KSO_WM_UNIT_TEXT_FILL_FORE_SCHEMECOLOR_INDEX" val="13"/>
  <p:tag name="KSO_WM_UNIT_TEXT_FILL_TYPE" val="1"/>
</p:tagLst>
</file>

<file path=ppt/tags/tag201.xml><?xml version="1.0" encoding="utf-8"?>
<p:tagLst xmlns:p="http://schemas.openxmlformats.org/presentationml/2006/main">
  <p:tag name="KSO_WM_UNIT_ISCONTENTSTITLE" val="0"/>
  <p:tag name="KSO_WM_UNIT_NOCLEAR" val="0"/>
  <p:tag name="KSO_WM_UNIT_HIGHLIGHT" val="0"/>
  <p:tag name="KSO_WM_UNIT_COMPATIBLE" val="0"/>
  <p:tag name="KSO_WM_UNIT_DIAGRAM_ISNUMVISUAL" val="0"/>
  <p:tag name="KSO_WM_UNIT_DIAGRAM_ISREFERUNIT" val="0"/>
  <p:tag name="KSO_WM_DIAGRAM_GROUP_CODE" val="l1-1"/>
  <p:tag name="KSO_WM_UNIT_TYPE" val="l_h_i"/>
  <p:tag name="KSO_WM_UNIT_INDEX" val="1_1_5"/>
  <p:tag name="KSO_WM_UNIT_ID" val="diagram160097_2*l_h_i*1_1_5"/>
  <p:tag name="KSO_WM_TEMPLATE_CATEGORY" val="diagram"/>
  <p:tag name="KSO_WM_TEMPLATE_INDEX" val="160097"/>
  <p:tag name="KSO_WM_UNIT_LAYERLEVEL" val="1_1_1"/>
  <p:tag name="KSO_WM_TAG_VERSION" val="1.0"/>
  <p:tag name="KSO_WM_BEAUTIFY_FLAG" val="#wm#"/>
  <p:tag name="KSO_WM_UNIT_FILL_FORE_SCHEMECOLOR_INDEX" val="5"/>
  <p:tag name="KSO_WM_UNIT_FILL_TYPE" val="1"/>
  <p:tag name="KSO_WM_UNIT_TEXT_FILL_FORE_SCHEMECOLOR_INDEX" val="14"/>
  <p:tag name="KSO_WM_UNIT_TEXT_FILL_TYPE" val="1"/>
</p:tagLst>
</file>

<file path=ppt/tags/tag20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3"/>
  <p:tag name="KSO_WM_UNIT_ID" val="diagram160097_2*l_h_i*1_2_3"/>
  <p:tag name="KSO_WM_TEMPLATE_CATEGORY" val="diagram"/>
  <p:tag name="KSO_WM_TEMPLATE_INDEX" val="160097"/>
  <p:tag name="KSO_WM_UNIT_LAYERLEVEL" val="1_1_1"/>
  <p:tag name="KSO_WM_TAG_VERSION" val="1.0"/>
  <p:tag name="KSO_WM_BEAUTIFY_FLAG" val="#wm#"/>
  <p:tag name="KSO_WM_UNIT_FILL_FORE_SCHEMECOLOR_INDEX" val="5"/>
  <p:tag name="KSO_WM_UNIT_FILL_TYPE" val="1"/>
</p:tagLst>
</file>

<file path=ppt/tags/tag20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2"/>
  <p:tag name="KSO_WM_UNIT_ID" val="diagram160097_2*l_h_i*1_2_2"/>
  <p:tag name="KSO_WM_TEMPLATE_CATEGORY" val="diagram"/>
  <p:tag name="KSO_WM_TEMPLATE_INDEX" val="160097"/>
  <p:tag name="KSO_WM_UNIT_LAYERLEVEL" val="1_1_1"/>
  <p:tag name="KSO_WM_TAG_VERSION" val="1.0"/>
  <p:tag name="KSO_WM_BEAUTIFY_FLAG" val="#wm#"/>
  <p:tag name="KSO_WM_UNIT_FILL_FORE_SCHEMECOLOR_INDEX" val="5"/>
  <p:tag name="KSO_WM_UNIT_FILL_TYPE" val="1"/>
</p:tagLst>
</file>

<file path=ppt/tags/tag204.xml><?xml version="1.0" encoding="utf-8"?>
<p:tagLst xmlns:p="http://schemas.openxmlformats.org/presentationml/2006/main">
  <p:tag name="KSO_WM_UNIT_NOCLEAR" val="0"/>
  <p:tag name="KSO_WM_UNIT_HIGHLIGHT" val="0"/>
  <p:tag name="KSO_WM_UNIT_COMPATIBLE" val="0"/>
  <p:tag name="KSO_WM_UNIT_DIAGRAM_ISNUMVISUAL" val="0"/>
  <p:tag name="KSO_WM_UNIT_DIAGRAM_ISREFERUNIT" val="0"/>
  <p:tag name="KSO_WM_DIAGRAM_GROUP_CODE" val="l1-1"/>
  <p:tag name="KSO_WM_UNIT_TYPE" val="l_h_i"/>
  <p:tag name="KSO_WM_UNIT_INDEX" val="1_2_4"/>
  <p:tag name="KSO_WM_UNIT_ID" val="diagram160097_2*l_h_i*1_2_4"/>
  <p:tag name="KSO_WM_TEMPLATE_CATEGORY" val="diagram"/>
  <p:tag name="KSO_WM_TEMPLATE_INDEX" val="160097"/>
  <p:tag name="KSO_WM_UNIT_LAYERLEVEL" val="1_1_1"/>
  <p:tag name="KSO_WM_TAG_VERSION" val="1.0"/>
  <p:tag name="KSO_WM_BEAUTIFY_FLAG" val="#wm#"/>
  <p:tag name="KSO_WM_UNIT_FILL_FORE_SCHEMECOLOR_INDEX" val="14"/>
  <p:tag name="KSO_WM_UNIT_FILL_TYPE" val="1"/>
  <p:tag name="KSO_WM_UNIT_TEXT_FILL_FORE_SCHEMECOLOR_INDEX" val="13"/>
  <p:tag name="KSO_WM_UNIT_TEXT_FILL_TYPE" val="1"/>
</p:tagLst>
</file>

<file path=ppt/tags/tag205.xml><?xml version="1.0" encoding="utf-8"?>
<p:tagLst xmlns:p="http://schemas.openxmlformats.org/presentationml/2006/main">
  <p:tag name="KSO_WM_UNIT_ISCONTENTSTITLE" val="0"/>
  <p:tag name="KSO_WM_UNIT_NOCLEAR" val="0"/>
  <p:tag name="KSO_WM_UNIT_HIGHLIGHT" val="0"/>
  <p:tag name="KSO_WM_UNIT_COMPATIBLE" val="0"/>
  <p:tag name="KSO_WM_UNIT_DIAGRAM_ISNUMVISUAL" val="0"/>
  <p:tag name="KSO_WM_UNIT_DIAGRAM_ISREFERUNIT" val="0"/>
  <p:tag name="KSO_WM_DIAGRAM_GROUP_CODE" val="l1-1"/>
  <p:tag name="KSO_WM_UNIT_TYPE" val="l_h_i"/>
  <p:tag name="KSO_WM_UNIT_INDEX" val="1_2_5"/>
  <p:tag name="KSO_WM_UNIT_ID" val="diagram160097_2*l_h_i*1_2_5"/>
  <p:tag name="KSO_WM_TEMPLATE_CATEGORY" val="diagram"/>
  <p:tag name="KSO_WM_TEMPLATE_INDEX" val="160097"/>
  <p:tag name="KSO_WM_UNIT_LAYERLEVEL" val="1_1_1"/>
  <p:tag name="KSO_WM_TAG_VERSION" val="1.0"/>
  <p:tag name="KSO_WM_BEAUTIFY_FLAG" val="#wm#"/>
  <p:tag name="KSO_WM_UNIT_FILL_FORE_SCHEMECOLOR_INDEX" val="6"/>
  <p:tag name="KSO_WM_UNIT_FILL_TYPE" val="1"/>
  <p:tag name="KSO_WM_UNIT_TEXT_FILL_FORE_SCHEMECOLOR_INDEX" val="14"/>
  <p:tag name="KSO_WM_UNIT_TEXT_FILL_TYPE" val="1"/>
</p:tagLst>
</file>

<file path=ppt/tags/tag206.xml><?xml version="1.0" encoding="utf-8"?>
<p:tagLst xmlns:p="http://schemas.openxmlformats.org/presentationml/2006/main">
  <p:tag name="KSO_WM_UNIT_ISCONTENTSTITLE" val="0"/>
  <p:tag name="KSO_WM_UNIT_NOCLEAR" val="0"/>
  <p:tag name="KSO_WM_UNIT_VALUE" val="5"/>
  <p:tag name="KSO_WM_UNIT_HIGHLIGHT" val="0"/>
  <p:tag name="KSO_WM_UNIT_COMPATIBLE" val="0"/>
  <p:tag name="KSO_WM_UNIT_DIAGRAM_ISNUMVISUAL" val="0"/>
  <p:tag name="KSO_WM_UNIT_DIAGRAM_ISREFERUNIT" val="0"/>
  <p:tag name="KSO_WM_DIAGRAM_GROUP_CODE" val="l1-1"/>
  <p:tag name="KSO_WM_UNIT_TYPE" val="l_h_a"/>
  <p:tag name="KSO_WM_UNIT_INDEX" val="1_1_1"/>
  <p:tag name="KSO_WM_UNIT_ID" val="diagram160097_2*l_h_a*1_1_1"/>
  <p:tag name="KSO_WM_TEMPLATE_CATEGORY" val="diagram"/>
  <p:tag name="KSO_WM_TEMPLATE_INDEX" val="160097"/>
  <p:tag name="KSO_WM_UNIT_LAYERLEVEL" val="1_1_1"/>
  <p:tag name="KSO_WM_TAG_VERSION" val="1.0"/>
  <p:tag name="KSO_WM_BEAUTIFY_FLAG" val="#wm#"/>
  <p:tag name="KSO_WM_UNIT_PRESET_TEXT" val="添加标题"/>
  <p:tag name="KSO_WM_UNIT_TEXT_FILL_FORE_SCHEMECOLOR_INDEX" val="14"/>
  <p:tag name="KSO_WM_UNIT_TEXT_FILL_TYPE" val="1"/>
</p:tagLst>
</file>

<file path=ppt/tags/tag207.xml><?xml version="1.0" encoding="utf-8"?>
<p:tagLst xmlns:p="http://schemas.openxmlformats.org/presentationml/2006/main">
  <p:tag name="KSO_WM_UNIT_NOCLEAR" val="0"/>
  <p:tag name="KSO_WM_UNIT_VALUE" val="144"/>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160097_2*l_h_f*1_1_1"/>
  <p:tag name="KSO_WM_TEMPLATE_CATEGORY" val="diagram"/>
  <p:tag name="KSO_WM_TEMPLATE_INDEX" val="160097"/>
  <p:tag name="KSO_WM_UNIT_LAYERLEVEL" val="1_1_1"/>
  <p:tag name="KSO_WM_TAG_VERSION" val="1.0"/>
  <p:tag name="KSO_WM_BEAUTIFY_FLAG" val="#wm#"/>
  <p:tag name="KSO_WM_UNIT_PRESET_TEXT" val="单击此处添加文本具体内容，简明扼要的阐述您的观点。"/>
  <p:tag name="KSO_WM_UNIT_TEXT_FILL_FORE_SCHEMECOLOR_INDEX" val="13"/>
  <p:tag name="KSO_WM_UNIT_TEXT_FILL_TYPE" val="1"/>
</p:tagLst>
</file>

<file path=ppt/tags/tag208.xml><?xml version="1.0" encoding="utf-8"?>
<p:tagLst xmlns:p="http://schemas.openxmlformats.org/presentationml/2006/main">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diagram160097_2*l_h_f*1_2_1"/>
  <p:tag name="KSO_WM_TEMPLATE_CATEGORY" val="diagram"/>
  <p:tag name="KSO_WM_TEMPLATE_INDEX" val="160097"/>
  <p:tag name="KSO_WM_UNIT_LAYERLEVEL" val="1_1_1"/>
  <p:tag name="KSO_WM_TAG_VERSION" val="1.0"/>
  <p:tag name="KSO_WM_BEAUTIFY_FLAG" val="#wm#"/>
  <p:tag name="KSO_WM_UNIT_PRESET_TEXT" val="单击此处添加文本具体内容，简明扼要的阐述您的观点。"/>
  <p:tag name="KSO_WM_UNIT_TEXT_FILL_FORE_SCHEMECOLOR_INDEX" val="13"/>
  <p:tag name="KSO_WM_UNIT_TEXT_FILL_TYPE" val="1"/>
</p:tagLst>
</file>

<file path=ppt/tags/tag209.xml><?xml version="1.0" encoding="utf-8"?>
<p:tagLst xmlns:p="http://schemas.openxmlformats.org/presentationml/2006/main">
  <p:tag name="KSO_WM_UNIT_ISCONTENTSTITLE" val="0"/>
  <p:tag name="KSO_WM_UNIT_NOCLEAR" val="0"/>
  <p:tag name="KSO_WM_UNIT_HIGHLIGHT" val="0"/>
  <p:tag name="KSO_WM_UNIT_COMPATIBLE" val="0"/>
  <p:tag name="KSO_WM_UNIT_DIAGRAM_ISNUMVISUAL" val="0"/>
  <p:tag name="KSO_WM_UNIT_DIAGRAM_ISREFERUNIT" val="0"/>
  <p:tag name="KSO_WM_DIAGRAM_GROUP_CODE" val="l1-1"/>
  <p:tag name="KSO_WM_UNIT_TYPE" val="l_h_a"/>
  <p:tag name="KSO_WM_UNIT_INDEX" val="1_2_1"/>
  <p:tag name="KSO_WM_UNIT_ID" val="diagram160097_2*l_h_a*1_2_1"/>
  <p:tag name="KSO_WM_TEMPLATE_CATEGORY" val="diagram"/>
  <p:tag name="KSO_WM_TEMPLATE_INDEX" val="160097"/>
  <p:tag name="KSO_WM_UNIT_LAYERLEVEL" val="1_1_1"/>
  <p:tag name="KSO_WM_TAG_VERSION" val="1.0"/>
  <p:tag name="KSO_WM_BEAUTIFY_FLAG" val="#wm#"/>
  <p:tag name="KSO_WM_UNIT_PRESET_TEXT" val="添加标题"/>
  <p:tag name="KSO_WM_UNIT_TEXT_FILL_FORE_SCHEMECOLOR_INDEX" val="14"/>
  <p:tag name="KSO_WM_UNIT_TEXT_FILL_TYPE" val="1"/>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Lst>
</file>

<file path=ppt/tags/tag210.xml><?xml version="1.0" encoding="utf-8"?>
<p:tagLst xmlns:p="http://schemas.openxmlformats.org/presentationml/2006/main">
  <p:tag name="KSO_WM_SLIDE_BK_DARK_LIGHT" val=""/>
  <p:tag name="KSO_WM_SLIDE_BACKGROUND_TYPE" val="general"/>
  <p:tag name="KSO_WM_SPECIAL_SOURCE" val="bdnull"/>
</p:tagLst>
</file>

<file path=ppt/tags/tag2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 name="KSO_WM_SLIDE_BACKGROUND_TYPE" val="general"/>
  <p:tag name="WM_BEAUTIFY_SHAPE_IDENTITY" val="{7e6d1601-c247-4c11-a55e-f36fd3bcbb69}"/>
</p:tagLst>
</file>

<file path=ppt/tags/tag2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 name="KSO_WM_SLIDE_BACKGROUND_TYPE" val="general"/>
  <p:tag name="WM_BEAUTIFY_SHAPE_IDENTITY" val="{c2be4090-190c-41ee-bf1c-772aead97cff}"/>
</p:tagLst>
</file>

<file path=ppt/tags/tag213.xml><?xml version="1.0" encoding="utf-8"?>
<p:tagLst xmlns:p="http://schemas.openxmlformats.org/presentationml/2006/main">
  <p:tag name="KSO_WM_UNIT_NOCLEAR" val="0"/>
  <p:tag name="KSO_WM_UNIT_VALUE" val="205"/>
  <p:tag name="KSO_WM_UNIT_HIGHLIGHT" val="0"/>
  <p:tag name="KSO_WM_UNIT_COMPATIBLE" val="0"/>
  <p:tag name="KSO_WM_UNIT_DIAGRAM_ISNUMVISUAL" val="0"/>
  <p:tag name="KSO_WM_UNIT_DIAGRAM_ISREFERUNIT" val="0"/>
  <p:tag name="KSO_WM_DIAGRAM_GROUP_CODE" val="l1-1"/>
  <p:tag name="KSO_WM_UNIT_TYPE" val="l_f"/>
  <p:tag name="KSO_WM_UNIT_INDEX" val="1_1"/>
  <p:tag name="KSO_WM_UNIT_ID" val="diagram649_2*l_f*1_1"/>
  <p:tag name="KSO_WM_TEMPLATE_CATEGORY" val="diagram"/>
  <p:tag name="KSO_WM_TEMPLATE_INDEX" val="649"/>
  <p:tag name="KSO_WM_UNIT_LAYERLEVEL" val="1_1"/>
  <p:tag name="KSO_WM_TAG_VERSION" val="1.0"/>
  <p:tag name="KSO_WM_BEAUTIFY_FLAG" val="#wm#"/>
  <p:tag name="KSO_WM_UNIT_PRESET_TEXT" val="单击此处添加文本具体内容，简明扼要的阐述您的观点。根据需要可酌情增减文字，以便观者准确的理解您传达的思想。"/>
  <p:tag name="KSO_WM_UNIT_TEXT_FILL_FORE_SCHEMECOLOR_INDEX" val="13"/>
  <p:tag name="KSO_WM_UNIT_TEXT_FILL_TYPE" val="1"/>
</p:tagLst>
</file>

<file path=ppt/tags/tag21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i"/>
  <p:tag name="KSO_WM_UNIT_INDEX" val="1_1"/>
  <p:tag name="KSO_WM_UNIT_ID" val="diagram649_2*l_i*1_1"/>
  <p:tag name="KSO_WM_TEMPLATE_CATEGORY" val="diagram"/>
  <p:tag name="KSO_WM_TEMPLATE_INDEX" val="649"/>
  <p:tag name="KSO_WM_UNIT_LAYERLEVEL" val="1_1"/>
  <p:tag name="KSO_WM_TAG_VERSION" val="1.0"/>
  <p:tag name="KSO_WM_BEAUTIFY_FLAG" val="#wm#"/>
  <p:tag name="KSO_WM_UNIT_LINE_FORE_SCHEMECOLOR_INDEX" val="16"/>
  <p:tag name="KSO_WM_UNIT_LINE_FILL_TYPE" val="2"/>
  <p:tag name="KSO_WM_UNIT_TEXT_FILL_FORE_SCHEMECOLOR_INDEX" val="2"/>
  <p:tag name="KSO_WM_UNIT_TEXT_FILL_TYPE" val="1"/>
</p:tagLst>
</file>

<file path=ppt/tags/tag21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i"/>
  <p:tag name="KSO_WM_UNIT_INDEX" val="1_2"/>
  <p:tag name="KSO_WM_UNIT_ID" val="diagram649_2*l_i*1_2"/>
  <p:tag name="KSO_WM_TEMPLATE_CATEGORY" val="diagram"/>
  <p:tag name="KSO_WM_TEMPLATE_INDEX" val="649"/>
  <p:tag name="KSO_WM_UNIT_LAYERLEVEL" val="1_1"/>
  <p:tag name="KSO_WM_TAG_VERSION" val="1.0"/>
  <p:tag name="KSO_WM_BEAUTIFY_FLAG" val="#wm#"/>
  <p:tag name="KSO_WM_UNIT_FILL_FORE_SCHEMECOLOR_INDEX" val="16"/>
  <p:tag name="KSO_WM_UNIT_FILL_TYPE" val="1"/>
  <p:tag name="KSO_WM_UNIT_TEXT_FILL_FORE_SCHEMECOLOR_INDEX" val="2"/>
  <p:tag name="KSO_WM_UNIT_TEXT_FILL_TYPE" val="1"/>
</p:tagLst>
</file>

<file path=ppt/tags/tag216.xml><?xml version="1.0" encoding="utf-8"?>
<p:tagLst xmlns:p="http://schemas.openxmlformats.org/presentationml/2006/main">
  <p:tag name="KSO_WM_UNIT_VALUE" val="232*193"/>
  <p:tag name="KSO_WM_UNIT_HIGHLIGHT" val="0"/>
  <p:tag name="KSO_WM_UNIT_COMPATIBLE" val="0"/>
  <p:tag name="KSO_WM_UNIT_DIAGRAM_ISNUMVISUAL" val="0"/>
  <p:tag name="KSO_WM_UNIT_DIAGRAM_ISREFERUNIT" val="0"/>
  <p:tag name="KSO_WM_DIAGRAM_GROUP_CODE" val="l1-1"/>
  <p:tag name="KSO_WM_UNIT_TYPE" val="l_x"/>
  <p:tag name="KSO_WM_UNIT_INDEX" val="1_1"/>
  <p:tag name="KSO_WM_UNIT_ID" val="diagram649_2*l_x*1_1"/>
  <p:tag name="KSO_WM_TEMPLATE_CATEGORY" val="diagram"/>
  <p:tag name="KSO_WM_TEMPLATE_INDEX" val="649"/>
  <p:tag name="KSO_WM_UNIT_LAYERLEVEL" val="1_1"/>
  <p:tag name="KSO_WM_TAG_VERSION" val="1.0"/>
  <p:tag name="KSO_WM_BEAUTIFY_FLAG" val="#wm#"/>
  <p:tag name="KSO_WM_UNIT_FILL_FORE_SCHEMECOLOR_INDEX" val="15"/>
  <p:tag name="KSO_WM_UNIT_FILL_TYPE" val="1"/>
</p:tagLst>
</file>

<file path=ppt/tags/tag21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4"/>
  <p:tag name="KSO_WM_UNIT_ID" val="diagram649_2*l_h_i*1_1_4"/>
  <p:tag name="KSO_WM_TEMPLATE_CATEGORY" val="diagram"/>
  <p:tag name="KSO_WM_TEMPLATE_INDEX" val="649"/>
  <p:tag name="KSO_WM_UNIT_LAYERLEVEL" val="1_1_1"/>
  <p:tag name="KSO_WM_TAG_VERSION" val="1.0"/>
  <p:tag name="KSO_WM_BEAUTIFY_FLAG" val="#wm#"/>
  <p:tag name="KSO_WM_UNIT_LINE_FORE_SCHEMECOLOR_INDEX" val="5"/>
  <p:tag name="KSO_WM_UNIT_LINE_FILL_TYPE" val="2"/>
</p:tagLst>
</file>

<file path=ppt/tags/tag21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4"/>
  <p:tag name="KSO_WM_UNIT_ID" val="diagram649_2*l_h_i*1_2_4"/>
  <p:tag name="KSO_WM_TEMPLATE_CATEGORY" val="diagram"/>
  <p:tag name="KSO_WM_TEMPLATE_INDEX" val="649"/>
  <p:tag name="KSO_WM_UNIT_LAYERLEVEL" val="1_1_1"/>
  <p:tag name="KSO_WM_TAG_VERSION" val="1.0"/>
  <p:tag name="KSO_WM_BEAUTIFY_FLAG" val="#wm#"/>
  <p:tag name="KSO_WM_UNIT_LINE_FORE_SCHEMECOLOR_INDEX" val="6"/>
  <p:tag name="KSO_WM_UNIT_LINE_FILL_TYPE" val="2"/>
</p:tagLst>
</file>

<file path=ppt/tags/tag219.xml><?xml version="1.0" encoding="utf-8"?>
<p:tagLst xmlns:p="http://schemas.openxmlformats.org/presentationml/2006/main">
  <p:tag name="KSO_WM_UNIT_ISCONTENTSTITLE" val="0"/>
  <p:tag name="KSO_WM_UNIT_NOCLEAR" val="0"/>
  <p:tag name="KSO_WM_UNIT_HIGHLIGHT" val="0"/>
  <p:tag name="KSO_WM_UNIT_COMPATIBLE" val="0"/>
  <p:tag name="KSO_WM_UNIT_DIAGRAM_ISNUMVISUAL" val="0"/>
  <p:tag name="KSO_WM_UNIT_DIAGRAM_ISREFERUNIT" val="0"/>
  <p:tag name="KSO_WM_DIAGRAM_GROUP_CODE" val="l1-1"/>
  <p:tag name="KSO_WM_UNIT_TYPE" val="l_h_i"/>
  <p:tag name="KSO_WM_UNIT_INDEX" val="1_1_3"/>
  <p:tag name="KSO_WM_UNIT_ID" val="diagram649_2*l_h_i*1_1_3"/>
  <p:tag name="KSO_WM_TEMPLATE_CATEGORY" val="diagram"/>
  <p:tag name="KSO_WM_TEMPLATE_INDEX" val="649"/>
  <p:tag name="KSO_WM_UNIT_LAYERLEVEL" val="1_1_1"/>
  <p:tag name="KSO_WM_TAG_VERSION" val="1.0"/>
  <p:tag name="KSO_WM_BEAUTIFY_FLAG" val="#wm#"/>
  <p:tag name="KSO_WM_UNIT_FILL_FORE_SCHEMECOLOR_INDEX" val="14"/>
  <p:tag name="KSO_WM_UNIT_FILL_TYPE" val="1"/>
  <p:tag name="KSO_WM_UNIT_LINE_FORE_SCHEMECOLOR_INDEX" val="5"/>
  <p:tag name="KSO_WM_UNIT_LINE_FILL_TYPE" val="2"/>
  <p:tag name="KSO_WM_UNIT_TEXT_FILL_FORE_SCHEMECOLOR_INDEX" val="13"/>
  <p:tag name="KSO_WM_UNIT_TEXT_FILL_TYPE" val="1"/>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Lst>
</file>

<file path=ppt/tags/tag22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2"/>
  <p:tag name="KSO_WM_UNIT_ID" val="diagram649_2*l_h_i*1_1_2"/>
  <p:tag name="KSO_WM_TEMPLATE_CATEGORY" val="diagram"/>
  <p:tag name="KSO_WM_TEMPLATE_INDEX" val="649"/>
  <p:tag name="KSO_WM_UNIT_LAYERLEVEL" val="1_1_1"/>
  <p:tag name="KSO_WM_TAG_VERSION" val="1.0"/>
  <p:tag name="KSO_WM_BEAUTIFY_FLAG" val="#wm#"/>
  <p:tag name="KSO_WM_UNIT_FILL_FORE_SCHEMECOLOR_INDEX" val="14"/>
  <p:tag name="KSO_WM_UNIT_FILL_TYPE" val="1"/>
  <p:tag name="KSO_WM_UNIT_LINE_FORE_SCHEMECOLOR_INDEX" val="5"/>
  <p:tag name="KSO_WM_UNIT_LINE_FILL_TYPE" val="2"/>
  <p:tag name="KSO_WM_UNIT_TEXT_FILL_FORE_SCHEMECOLOR_INDEX" val="2"/>
  <p:tag name="KSO_WM_UNIT_TEXT_FILL_TYPE" val="1"/>
</p:tagLst>
</file>

<file path=ppt/tags/tag221.xml><?xml version="1.0" encoding="utf-8"?>
<p:tagLst xmlns:p="http://schemas.openxmlformats.org/presentationml/2006/main">
  <p:tag name="KSO_WM_UNIT_VALUE" val="105*105"/>
  <p:tag name="KSO_WM_UNIT_HIGHLIGHT" val="0"/>
  <p:tag name="KSO_WM_UNIT_COMPATIBLE" val="0"/>
  <p:tag name="KSO_WM_UNIT_DIAGRAM_ISNUMVISUAL" val="0"/>
  <p:tag name="KSO_WM_UNIT_DIAGRAM_ISREFERUNIT" val="0"/>
  <p:tag name="KSO_WM_DIAGRAM_GROUP_CODE" val="l1-1"/>
  <p:tag name="KSO_WM_UNIT_TYPE" val="l_h_x"/>
  <p:tag name="KSO_WM_UNIT_INDEX" val="1_1_1"/>
  <p:tag name="KSO_WM_UNIT_ID" val="diagram649_2*l_h_x*1_1_1"/>
  <p:tag name="KSO_WM_TEMPLATE_CATEGORY" val="diagram"/>
  <p:tag name="KSO_WM_TEMPLATE_INDEX" val="649"/>
  <p:tag name="KSO_WM_UNIT_LAYERLEVEL" val="1_1_1"/>
  <p:tag name="KSO_WM_TAG_VERSION" val="1.0"/>
  <p:tag name="KSO_WM_BEAUTIFY_FLAG" val="#wm#"/>
  <p:tag name="KSO_WM_UNIT_FILL_FORE_SCHEMECOLOR_INDEX" val="5"/>
  <p:tag name="KSO_WM_UNIT_FILL_TYPE" val="1"/>
  <p:tag name="KSO_WM_UNIT_LINE_FORE_SCHEMECOLOR_INDEX" val="5"/>
  <p:tag name="KSO_WM_UNIT_LINE_FILL_TYPE" val="2"/>
</p:tagLst>
</file>

<file path=ppt/tags/tag222.xml><?xml version="1.0" encoding="utf-8"?>
<p:tagLst xmlns:p="http://schemas.openxmlformats.org/presentationml/2006/main">
  <p:tag name="KSO_WM_UNIT_ISCONTENTSTITLE" val="0"/>
  <p:tag name="KSO_WM_UNIT_NOCLEAR" val="0"/>
  <p:tag name="KSO_WM_UNIT_HIGHLIGHT" val="0"/>
  <p:tag name="KSO_WM_UNIT_COMPATIBLE" val="0"/>
  <p:tag name="KSO_WM_UNIT_DIAGRAM_ISNUMVISUAL" val="0"/>
  <p:tag name="KSO_WM_UNIT_DIAGRAM_ISREFERUNIT" val="0"/>
  <p:tag name="KSO_WM_DIAGRAM_GROUP_CODE" val="l1-1"/>
  <p:tag name="KSO_WM_UNIT_TYPE" val="l_h_i"/>
  <p:tag name="KSO_WM_UNIT_INDEX" val="1_2_3"/>
  <p:tag name="KSO_WM_UNIT_ID" val="diagram649_2*l_h_i*1_2_3"/>
  <p:tag name="KSO_WM_TEMPLATE_CATEGORY" val="diagram"/>
  <p:tag name="KSO_WM_TEMPLATE_INDEX" val="649"/>
  <p:tag name="KSO_WM_UNIT_LAYERLEVEL" val="1_1_1"/>
  <p:tag name="KSO_WM_TAG_VERSION" val="1.0"/>
  <p:tag name="KSO_WM_BEAUTIFY_FLAG" val="#wm#"/>
  <p:tag name="KSO_WM_UNIT_FILL_FORE_SCHEMECOLOR_INDEX" val="14"/>
  <p:tag name="KSO_WM_UNIT_FILL_TYPE" val="1"/>
  <p:tag name="KSO_WM_UNIT_LINE_FORE_SCHEMECOLOR_INDEX" val="6"/>
  <p:tag name="KSO_WM_UNIT_LINE_FILL_TYPE" val="2"/>
  <p:tag name="KSO_WM_UNIT_TEXT_FILL_FORE_SCHEMECOLOR_INDEX" val="13"/>
  <p:tag name="KSO_WM_UNIT_TEXT_FILL_TYPE" val="1"/>
</p:tagLst>
</file>

<file path=ppt/tags/tag22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2"/>
  <p:tag name="KSO_WM_UNIT_ID" val="diagram649_2*l_h_i*1_2_2"/>
  <p:tag name="KSO_WM_TEMPLATE_CATEGORY" val="diagram"/>
  <p:tag name="KSO_WM_TEMPLATE_INDEX" val="649"/>
  <p:tag name="KSO_WM_UNIT_LAYERLEVEL" val="1_1_1"/>
  <p:tag name="KSO_WM_TAG_VERSION" val="1.0"/>
  <p:tag name="KSO_WM_BEAUTIFY_FLAG" val="#wm#"/>
  <p:tag name="KSO_WM_UNIT_FILL_FORE_SCHEMECOLOR_INDEX" val="14"/>
  <p:tag name="KSO_WM_UNIT_FILL_TYPE" val="1"/>
  <p:tag name="KSO_WM_UNIT_LINE_FORE_SCHEMECOLOR_INDEX" val="6"/>
  <p:tag name="KSO_WM_UNIT_LINE_FILL_TYPE" val="2"/>
  <p:tag name="KSO_WM_UNIT_TEXT_FILL_FORE_SCHEMECOLOR_INDEX" val="2"/>
  <p:tag name="KSO_WM_UNIT_TEXT_FILL_TYPE" val="1"/>
</p:tagLst>
</file>

<file path=ppt/tags/tag224.xml><?xml version="1.0" encoding="utf-8"?>
<p:tagLst xmlns:p="http://schemas.openxmlformats.org/presentationml/2006/main">
  <p:tag name="KSO_WM_UNIT_VALUE" val="96*101"/>
  <p:tag name="KSO_WM_UNIT_HIGHLIGHT" val="0"/>
  <p:tag name="KSO_WM_UNIT_COMPATIBLE" val="0"/>
  <p:tag name="KSO_WM_UNIT_DIAGRAM_ISNUMVISUAL" val="0"/>
  <p:tag name="KSO_WM_UNIT_DIAGRAM_ISREFERUNIT" val="0"/>
  <p:tag name="KSO_WM_DIAGRAM_GROUP_CODE" val="l1-1"/>
  <p:tag name="KSO_WM_UNIT_TYPE" val="l_h_x"/>
  <p:tag name="KSO_WM_UNIT_INDEX" val="1_2_1"/>
  <p:tag name="KSO_WM_UNIT_ID" val="diagram649_2*l_h_x*1_2_1"/>
  <p:tag name="KSO_WM_TEMPLATE_CATEGORY" val="diagram"/>
  <p:tag name="KSO_WM_TEMPLATE_INDEX" val="649"/>
  <p:tag name="KSO_WM_UNIT_LAYERLEVEL" val="1_1_1"/>
  <p:tag name="KSO_WM_TAG_VERSION" val="1.0"/>
  <p:tag name="KSO_WM_BEAUTIFY_FLAG" val="#wm#"/>
  <p:tag name="KSO_WM_UNIT_FILL_FORE_SCHEMECOLOR_INDEX" val="6"/>
  <p:tag name="KSO_WM_UNIT_FILL_TYPE" val="1"/>
  <p:tag name="KSO_WM_UNIT_LINE_FORE_SCHEMECOLOR_INDEX" val="6"/>
  <p:tag name="KSO_WM_UNIT_LINE_FILL_TYPE" val="2"/>
  <p:tag name="KSO_WM_UNIT_TEXT_FILL_FORE_SCHEMECOLOR_INDEX" val="13"/>
  <p:tag name="KSO_WM_UNIT_TEXT_FILL_TYPE" val="1"/>
</p:tagLst>
</file>

<file path=ppt/tags/tag225.xml><?xml version="1.0" encoding="utf-8"?>
<p:tagLst xmlns:p="http://schemas.openxmlformats.org/presentationml/2006/main">
  <p:tag name="KSO_WM_UNIT_NOCLEAR" val="0"/>
  <p:tag name="KSO_WM_UNIT_VALUE" val="4"/>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649_2*l_h_f*1_1_1"/>
  <p:tag name="KSO_WM_TEMPLATE_CATEGORY" val="diagram"/>
  <p:tag name="KSO_WM_TEMPLATE_INDEX" val="649"/>
  <p:tag name="KSO_WM_UNIT_LAYERLEVEL" val="1_1_1"/>
  <p:tag name="KSO_WM_TAG_VERSION" val="1.0"/>
  <p:tag name="KSO_WM_BEAUTIFY_FLAG" val="#wm#"/>
  <p:tag name="KSO_WM_UNIT_PRESET_TEXT" val="添加标题"/>
  <p:tag name="KSO_WM_UNIT_TEXT_FILL_FORE_SCHEMECOLOR_INDEX" val="13"/>
  <p:tag name="KSO_WM_UNIT_TEXT_FILL_TYPE" val="1"/>
</p:tagLst>
</file>

<file path=ppt/tags/tag226.xml><?xml version="1.0" encoding="utf-8"?>
<p:tagLst xmlns:p="http://schemas.openxmlformats.org/presentationml/2006/main">
  <p:tag name="KSO_WM_UNIT_NOCLEAR" val="0"/>
  <p:tag name="KSO_WM_UNIT_VALUE" val="4"/>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diagram649_2*l_h_f*1_2_1"/>
  <p:tag name="KSO_WM_TEMPLATE_CATEGORY" val="diagram"/>
  <p:tag name="KSO_WM_TEMPLATE_INDEX" val="649"/>
  <p:tag name="KSO_WM_UNIT_LAYERLEVEL" val="1_1_1"/>
  <p:tag name="KSO_WM_TAG_VERSION" val="1.0"/>
  <p:tag name="KSO_WM_BEAUTIFY_FLAG" val="#wm#"/>
  <p:tag name="KSO_WM_UNIT_PRESET_TEXT" val="添加标题"/>
  <p:tag name="KSO_WM_UNIT_TEXT_FILL_FORE_SCHEMECOLOR_INDEX" val="13"/>
  <p:tag name="KSO_WM_UNIT_TEXT_FILL_TYPE" val="1"/>
</p:tagLst>
</file>

<file path=ppt/tags/tag227.xml><?xml version="1.0" encoding="utf-8"?>
<p:tagLst xmlns:p="http://schemas.openxmlformats.org/presentationml/2006/main">
  <p:tag name="KSO_WM_UNIT_NOCLEAR" val="0"/>
  <p:tag name="KSO_WM_UNIT_VALUE" val="205"/>
  <p:tag name="KSO_WM_UNIT_HIGHLIGHT" val="0"/>
  <p:tag name="KSO_WM_UNIT_COMPATIBLE" val="0"/>
  <p:tag name="KSO_WM_UNIT_DIAGRAM_ISNUMVISUAL" val="0"/>
  <p:tag name="KSO_WM_UNIT_DIAGRAM_ISREFERUNIT" val="0"/>
  <p:tag name="KSO_WM_DIAGRAM_GROUP_CODE" val="l1-1"/>
  <p:tag name="KSO_WM_UNIT_TYPE" val="l_f"/>
  <p:tag name="KSO_WM_UNIT_INDEX" val="1_1"/>
  <p:tag name="KSO_WM_UNIT_ID" val="diagram649_2*l_f*1_1"/>
  <p:tag name="KSO_WM_TEMPLATE_CATEGORY" val="diagram"/>
  <p:tag name="KSO_WM_TEMPLATE_INDEX" val="649"/>
  <p:tag name="KSO_WM_UNIT_LAYERLEVEL" val="1_1"/>
  <p:tag name="KSO_WM_TAG_VERSION" val="1.0"/>
  <p:tag name="KSO_WM_BEAUTIFY_FLAG" val="#wm#"/>
  <p:tag name="KSO_WM_UNIT_PRESET_TEXT" val="单击此处添加文本具体内容，简明扼要的阐述您的观点。根据需要可酌情增减文字，以便观者准确的理解您传达的思想。"/>
  <p:tag name="KSO_WM_UNIT_TEXT_FILL_FORE_SCHEMECOLOR_INDEX" val="13"/>
  <p:tag name="KSO_WM_UNIT_TEXT_FILL_TYPE" val="1"/>
</p:tagLst>
</file>

<file path=ppt/tags/tag228.xml><?xml version="1.0" encoding="utf-8"?>
<p:tagLst xmlns:p="http://schemas.openxmlformats.org/presentationml/2006/main">
  <p:tag name="KSO_WM_SLIDE_BK_DARK_LIGHT" val=""/>
  <p:tag name="KSO_WM_SLIDE_BACKGROUND_TYPE" val="general"/>
  <p:tag name="KSO_WM_SPECIAL_SOURCE" val="bdnull"/>
</p:tagLst>
</file>

<file path=ppt/tags/tag2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 name="KSO_WM_SLIDE_BACKGROUND_TYPE" val="general"/>
  <p:tag name="WM_BEAUTIFY_SHAPE_IDENTITY" val="{ea486738-64a9-4b30-9848-c60b7aeaa364}"/>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u"/>
  <p:tag name="KSO_WM_UNIT_TYPE" val="i"/>
  <p:tag name="KSO_WM_UNIT_INDEX" val="1"/>
  <p:tag name="KSO_WM_UNIT_ID" val="chip20215020_1*i*1"/>
  <p:tag name="KSO_WM_TEMPLATE_CATEGORY" val="chip"/>
  <p:tag name="KSO_WM_TEMPLATE_INDEX" val="20215020"/>
  <p:tag name="KSO_WM_UNIT_LAYERLEVEL" val="1"/>
  <p:tag name="KSO_WM_TAG_VERSION" val="1.0"/>
  <p:tag name="KSO_WM_BEAUTIFY_FLAG" val="#wm#"/>
  <p:tag name="KSO_WM_CHIP_GROUPID" val="5faa41e40f63d42c4847739d"/>
  <p:tag name="KSO_WM_CHIP_XID" val="5faa41e40f63d42c4847739e"/>
  <p:tag name="KSO_WM_UNIT_DEC_AREA_ID" val="0b847ab448dd416eab65bf9d2e5fa27a"/>
  <p:tag name="KSO_WM_UNIT_DECORATE_INFO" val=""/>
  <p:tag name="KSO_WM_UNIT_SM_LIMIT_TYPE" val=""/>
  <p:tag name="KSO_WM_CHIP_FILLAREA_FILL_RULE" val="{&quot;fill_align&quot;:&quot;cm&quot;,&quot;fill_effect&quot;:[],&quot;fill_mode&quot;:&quot;adaptive&quot;,&quot;sacle_strategy&quot;:&quot;stretch&quot;}"/>
  <p:tag name="KSO_WM_UNIT_DEC_SUPPORTCHANGEPIC" val="0"/>
  <p:tag name="KSO_WM_UNIT_DEC_CHANGEPICRESERVED" val="1"/>
  <p:tag name="KSO_WM_ASSEMBLE_CHIP_INDEX" val="95d9a1865a2c4a05b9ede80102b9d307"/>
</p:tagLst>
</file>

<file path=ppt/tags/tag2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 name="KSO_WM_SLIDE_BACKGROUND_TYPE" val="general"/>
  <p:tag name="WM_BEAUTIFY_SHAPE_IDENTITY" val="{cb7905d1-c047-465c-9834-48d85f0b440c}"/>
</p:tagLst>
</file>

<file path=ppt/tags/tag231.xml><?xml version="1.0" encoding="utf-8"?>
<p:tagLst xmlns:p="http://schemas.openxmlformats.org/presentationml/2006/main">
  <p:tag name="KSO_WM_TAG_VERSION" val="1.0"/>
  <p:tag name="KSO_WM_BEAUTIFY_FLAG" val="#wm#"/>
  <p:tag name="KSO_WM_UNIT_TYPE" val="i"/>
  <p:tag name="KSO_WM_UNIT_ID" val="diagram160380_2*i*0"/>
  <p:tag name="KSO_WM_TEMPLATE_CATEGORY" val="diagram"/>
  <p:tag name="KSO_WM_TEMPLATE_INDEX" val="160380"/>
  <p:tag name="KSO_WM_UNIT_INDEX" val="0"/>
</p:tagLst>
</file>

<file path=ppt/tags/tag232.xml><?xml version="1.0" encoding="utf-8"?>
<p:tagLst xmlns:p="http://schemas.openxmlformats.org/presentationml/2006/main">
  <p:tag name="KSO_WM_TEMPLATE_CATEGORY" val="diagram"/>
  <p:tag name="KSO_WM_TEMPLATE_INDEX" val="160380"/>
  <p:tag name="KSO_WM_UNIT_TYPE" val="l_h_a"/>
  <p:tag name="KSO_WM_UNIT_INDEX" val="1_1_1"/>
  <p:tag name="KSO_WM_UNIT_ID" val="diagram160380_2*l_h_a*1_1_1"/>
  <p:tag name="KSO_WM_UNIT_CLEAR" val="1"/>
  <p:tag name="KSO_WM_UNIT_LAYERLEVEL" val="1_1_1"/>
  <p:tag name="KSO_WM_UNIT_VALUE" val="8"/>
  <p:tag name="KSO_WM_UNIT_HIGHLIGHT" val="0"/>
  <p:tag name="KSO_WM_UNIT_COMPATIBLE" val="0"/>
  <p:tag name="KSO_WM_BEAUTIFY_FLAG" val="#wm#"/>
  <p:tag name="KSO_WM_UNIT_PRESET_TEXT_INDEX" val="3"/>
  <p:tag name="KSO_WM_UNIT_PRESET_TEXT_LEN" val="12"/>
  <p:tag name="KSO_WM_TAG_VERSION" val="1.0"/>
  <p:tag name="KSO_WM_DIAGRAM_GROUP_CODE" val="l1-1"/>
  <p:tag name="KSO_WM_UNIT_TEXT_FILL_FORE_SCHEMECOLOR_INDEX_BRIGHTNESS" val="0"/>
  <p:tag name="KSO_WM_UNIT_TEXT_FILL_FORE_SCHEMECOLOR_INDEX" val="5"/>
  <p:tag name="KSO_WM_UNIT_TEXT_FILL_TYPE" val="1"/>
  <p:tag name="KSO_WM_UNIT_USESOURCEFORMAT_APPLY" val="1"/>
</p:tagLst>
</file>

<file path=ppt/tags/tag233.xml><?xml version="1.0" encoding="utf-8"?>
<p:tagLst xmlns:p="http://schemas.openxmlformats.org/presentationml/2006/main">
  <p:tag name="KSO_WM_TEMPLATE_CATEGORY" val="diagram"/>
  <p:tag name="KSO_WM_TEMPLATE_INDEX" val="160380"/>
  <p:tag name="KSO_WM_UNIT_TYPE" val="l_h_f"/>
  <p:tag name="KSO_WM_UNIT_INDEX" val="1_1_1"/>
  <p:tag name="KSO_WM_UNIT_ID" val="diagram160380_2*l_h_f*1_1_1"/>
  <p:tag name="KSO_WM_UNIT_CLEAR" val="1"/>
  <p:tag name="KSO_WM_UNIT_LAYERLEVEL" val="1_1_1"/>
  <p:tag name="KSO_WM_UNIT_VALUE" val="40"/>
  <p:tag name="KSO_WM_UNIT_HIGHLIGHT" val="0"/>
  <p:tag name="KSO_WM_UNIT_COMPATIBLE" val="0"/>
  <p:tag name="KSO_WM_BEAUTIFY_FLAG" val="#wm#"/>
  <p:tag name="KSO_WM_UNIT_PRESET_TEXT_INDEX" val="4"/>
  <p:tag name="KSO_WM_UNIT_PRESET_TEXT_LEN" val="68"/>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234.xml><?xml version="1.0" encoding="utf-8"?>
<p:tagLst xmlns:p="http://schemas.openxmlformats.org/presentationml/2006/main">
  <p:tag name="KSO_WM_TAG_VERSION" val="1.0"/>
  <p:tag name="KSO_WM_BEAUTIFY_FLAG" val="#wm#"/>
  <p:tag name="KSO_WM_UNIT_TYPE" val="i"/>
  <p:tag name="KSO_WM_UNIT_ID" val="diagram160380_2*i*14"/>
  <p:tag name="KSO_WM_TEMPLATE_CATEGORY" val="diagram"/>
  <p:tag name="KSO_WM_TEMPLATE_INDEX" val="160380"/>
  <p:tag name="KSO_WM_UNIT_INDEX" val="14"/>
</p:tagLst>
</file>

<file path=ppt/tags/tag235.xml><?xml version="1.0" encoding="utf-8"?>
<p:tagLst xmlns:p="http://schemas.openxmlformats.org/presentationml/2006/main">
  <p:tag name="KSO_WM_TEMPLATE_CATEGORY" val="diagram"/>
  <p:tag name="KSO_WM_TEMPLATE_INDEX" val="160380"/>
  <p:tag name="KSO_WM_UNIT_TYPE" val="l_h_a"/>
  <p:tag name="KSO_WM_UNIT_INDEX" val="1_3_1"/>
  <p:tag name="KSO_WM_UNIT_ID" val="diagram160380_2*l_h_a*1_3_1"/>
  <p:tag name="KSO_WM_UNIT_CLEAR" val="1"/>
  <p:tag name="KSO_WM_UNIT_LAYERLEVEL" val="1_1_1"/>
  <p:tag name="KSO_WM_UNIT_VALUE" val="8"/>
  <p:tag name="KSO_WM_UNIT_HIGHLIGHT" val="0"/>
  <p:tag name="KSO_WM_UNIT_COMPATIBLE" val="0"/>
  <p:tag name="KSO_WM_BEAUTIFY_FLAG" val="#wm#"/>
  <p:tag name="KSO_WM_UNIT_PRESET_TEXT_INDEX" val="3"/>
  <p:tag name="KSO_WM_UNIT_PRESET_TEXT_LEN" val="12"/>
  <p:tag name="KSO_WM_TAG_VERSION" val="1.0"/>
  <p:tag name="KSO_WM_DIAGRAM_GROUP_CODE" val="l1-1"/>
  <p:tag name="KSO_WM_UNIT_TEXT_FILL_FORE_SCHEMECOLOR_INDEX_BRIGHTNESS" val="0"/>
  <p:tag name="KSO_WM_UNIT_TEXT_FILL_FORE_SCHEMECOLOR_INDEX" val="7"/>
  <p:tag name="KSO_WM_UNIT_TEXT_FILL_TYPE" val="1"/>
  <p:tag name="KSO_WM_UNIT_USESOURCEFORMAT_APPLY" val="1"/>
</p:tagLst>
</file>

<file path=ppt/tags/tag236.xml><?xml version="1.0" encoding="utf-8"?>
<p:tagLst xmlns:p="http://schemas.openxmlformats.org/presentationml/2006/main">
  <p:tag name="KSO_WM_TEMPLATE_CATEGORY" val="diagram"/>
  <p:tag name="KSO_WM_TEMPLATE_INDEX" val="160380"/>
  <p:tag name="KSO_WM_UNIT_TYPE" val="l_h_f"/>
  <p:tag name="KSO_WM_UNIT_INDEX" val="1_3_1"/>
  <p:tag name="KSO_WM_UNIT_ID" val="diagram160380_2*l_h_f*1_3_1"/>
  <p:tag name="KSO_WM_UNIT_CLEAR" val="1"/>
  <p:tag name="KSO_WM_UNIT_LAYERLEVEL" val="1_1_1"/>
  <p:tag name="KSO_WM_UNIT_VALUE" val="40"/>
  <p:tag name="KSO_WM_UNIT_HIGHLIGHT" val="0"/>
  <p:tag name="KSO_WM_UNIT_COMPATIBLE" val="0"/>
  <p:tag name="KSO_WM_BEAUTIFY_FLAG" val="#wm#"/>
  <p:tag name="KSO_WM_UNIT_PRESET_TEXT_INDEX" val="4"/>
  <p:tag name="KSO_WM_UNIT_PRESET_TEXT_LEN" val="68"/>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237.xml><?xml version="1.0" encoding="utf-8"?>
<p:tagLst xmlns:p="http://schemas.openxmlformats.org/presentationml/2006/main">
  <p:tag name="KSO_WM_TAG_VERSION" val="1.0"/>
  <p:tag name="KSO_WM_BEAUTIFY_FLAG" val="#wm#"/>
  <p:tag name="KSO_WM_UNIT_TYPE" val="i"/>
  <p:tag name="KSO_WM_UNIT_ID" val="diagram160380_2*i*27"/>
  <p:tag name="KSO_WM_TEMPLATE_CATEGORY" val="diagram"/>
  <p:tag name="KSO_WM_TEMPLATE_INDEX" val="160380"/>
  <p:tag name="KSO_WM_UNIT_INDEX" val="27"/>
</p:tagLst>
</file>

<file path=ppt/tags/tag238.xml><?xml version="1.0" encoding="utf-8"?>
<p:tagLst xmlns:p="http://schemas.openxmlformats.org/presentationml/2006/main">
  <p:tag name="KSO_WM_TEMPLATE_CATEGORY" val="diagram"/>
  <p:tag name="KSO_WM_TEMPLATE_INDEX" val="160380"/>
  <p:tag name="KSO_WM_UNIT_TYPE" val="l_h_a"/>
  <p:tag name="KSO_WM_UNIT_INDEX" val="1_4_1"/>
  <p:tag name="KSO_WM_UNIT_ID" val="diagram160380_2*l_h_a*1_4_1"/>
  <p:tag name="KSO_WM_UNIT_CLEAR" val="1"/>
  <p:tag name="KSO_WM_UNIT_LAYERLEVEL" val="1_1_1"/>
  <p:tag name="KSO_WM_UNIT_VALUE" val="8"/>
  <p:tag name="KSO_WM_UNIT_HIGHLIGHT" val="0"/>
  <p:tag name="KSO_WM_UNIT_COMPATIBLE" val="0"/>
  <p:tag name="KSO_WM_BEAUTIFY_FLAG" val="#wm#"/>
  <p:tag name="KSO_WM_UNIT_PRESET_TEXT_INDEX" val="3"/>
  <p:tag name="KSO_WM_UNIT_PRESET_TEXT_LEN" val="12"/>
  <p:tag name="KSO_WM_TAG_VERSION" val="1.0"/>
  <p:tag name="KSO_WM_DIAGRAM_GROUP_CODE" val="l1-1"/>
  <p:tag name="KSO_WM_UNIT_TEXT_FILL_FORE_SCHEMECOLOR_INDEX_BRIGHTNESS" val="0"/>
  <p:tag name="KSO_WM_UNIT_TEXT_FILL_FORE_SCHEMECOLOR_INDEX" val="5"/>
  <p:tag name="KSO_WM_UNIT_TEXT_FILL_TYPE" val="1"/>
  <p:tag name="KSO_WM_UNIT_USESOURCEFORMAT_APPLY" val="1"/>
</p:tagLst>
</file>

<file path=ppt/tags/tag239.xml><?xml version="1.0" encoding="utf-8"?>
<p:tagLst xmlns:p="http://schemas.openxmlformats.org/presentationml/2006/main">
  <p:tag name="KSO_WM_TEMPLATE_CATEGORY" val="diagram"/>
  <p:tag name="KSO_WM_TEMPLATE_INDEX" val="160380"/>
  <p:tag name="KSO_WM_UNIT_TYPE" val="l_h_f"/>
  <p:tag name="KSO_WM_UNIT_INDEX" val="1_4_1"/>
  <p:tag name="KSO_WM_UNIT_ID" val="diagram160380_2*l_h_f*1_4_1"/>
  <p:tag name="KSO_WM_UNIT_CLEAR" val="1"/>
  <p:tag name="KSO_WM_UNIT_LAYERLEVEL" val="1_1_1"/>
  <p:tag name="KSO_WM_UNIT_VALUE" val="40"/>
  <p:tag name="KSO_WM_UNIT_HIGHLIGHT" val="0"/>
  <p:tag name="KSO_WM_UNIT_COMPATIBLE" val="0"/>
  <p:tag name="KSO_WM_BEAUTIFY_FLAG" val="#wm#"/>
  <p:tag name="KSO_WM_UNIT_PRESET_TEXT_INDEX" val="4"/>
  <p:tag name="KSO_WM_UNIT_PRESET_TEXT_LEN" val="68"/>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24.xml><?xml version="1.0" encoding="utf-8"?>
<p:tagLst xmlns:p="http://schemas.openxmlformats.org/presentationml/2006/main">
  <p:tag name="KSO_WM_UNIT_ISCONTENTSTITLE" val="0"/>
  <p:tag name="KSO_WM_UNIT_ISNUMDGMTITLE" val="0"/>
  <p:tag name="KSO_WM_UNIT_NOCLEAR" val="1"/>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15020_1*a*1"/>
  <p:tag name="KSO_WM_TEMPLATE_CATEGORY" val="custom"/>
  <p:tag name="KSO_WM_TEMPLATE_INDEX" val="20215020"/>
  <p:tag name="KSO_WM_UNIT_LAYERLEVEL" val="1"/>
  <p:tag name="KSO_WM_TAG_VERSION" val="1.0"/>
  <p:tag name="KSO_WM_BEAUTIFY_FLAG" val="#wm#"/>
  <p:tag name="KSO_WM_UNIT_PRESET_TEXT" val="THANKS"/>
  <p:tag name="KSO_WM_UNIT_DEFAULT_FONT" val="24;80;4"/>
  <p:tag name="KSO_WM_UNIT_BLOCK" val="0"/>
  <p:tag name="KSO_WM_UNIT_DEC_AREA_ID" val="82b7c928a14848fb99d4b9a7b154c5c2"/>
  <p:tag name="KSO_WM_CHIP_GROUPID" val="5ebdf5a90ac41c4a0a525507"/>
  <p:tag name="KSO_WM_CHIP_XID" val="5ebdf5a90ac41c4a0a525508"/>
  <p:tag name="KSO_WM_CHIP_FILLAREA_FILL_RULE" val="{&quot;fill_align&quot;:&quot;cm&quot;,&quot;fill_mode&quot;:&quot;adaptive&quot;,&quot;sacle_strategy&quot;:&quot;smart&quot;}"/>
  <p:tag name="KSO_WM_ASSEMBLE_CHIP_INDEX" val="ec5be99acbce4758b3eaf20c51969ed6"/>
  <p:tag name="KSO_WM_UNIT_TEXT_FILL_FORE_SCHEMECOLOR_INDEX_BRIGHTNESS" val="0.15"/>
  <p:tag name="KSO_WM_UNIT_TEXT_FILL_FORE_SCHEMECOLOR_INDEX" val="13"/>
  <p:tag name="KSO_WM_UNIT_TEXT_FILL_TYPE" val="1"/>
  <p:tag name="KSO_WM_TEMPLATE_ASSEMBLE_XID" val="5fab3f17b46e6ebd99076d12"/>
  <p:tag name="KSO_WM_TEMPLATE_ASSEMBLE_GROUPID" val="5faa41e40f63d42c4847739d"/>
</p:tagLst>
</file>

<file path=ppt/tags/tag240.xml><?xml version="1.0" encoding="utf-8"?>
<p:tagLst xmlns:p="http://schemas.openxmlformats.org/presentationml/2006/main">
  <p:tag name="KSO_WM_TAG_VERSION" val="1.0"/>
  <p:tag name="KSO_WM_BEAUTIFY_FLAG" val="#wm#"/>
  <p:tag name="KSO_WM_UNIT_TYPE" val="i"/>
  <p:tag name="KSO_WM_UNIT_ID" val="diagram160380_2*i*14"/>
  <p:tag name="KSO_WM_TEMPLATE_CATEGORY" val="diagram"/>
  <p:tag name="KSO_WM_TEMPLATE_INDEX" val="160380"/>
  <p:tag name="KSO_WM_UNIT_INDEX" val="14"/>
</p:tagLst>
</file>

<file path=ppt/tags/tag241.xml><?xml version="1.0" encoding="utf-8"?>
<p:tagLst xmlns:p="http://schemas.openxmlformats.org/presentationml/2006/main">
  <p:tag name="KSO_WM_TEMPLATE_CATEGORY" val="diagram"/>
  <p:tag name="KSO_WM_TEMPLATE_INDEX" val="160380"/>
  <p:tag name="KSO_WM_UNIT_TYPE" val="l_h_a"/>
  <p:tag name="KSO_WM_UNIT_INDEX" val="1_3_1"/>
  <p:tag name="KSO_WM_UNIT_ID" val="diagram160380_2*l_h_a*1_3_1"/>
  <p:tag name="KSO_WM_UNIT_CLEAR" val="1"/>
  <p:tag name="KSO_WM_UNIT_LAYERLEVEL" val="1_1_1"/>
  <p:tag name="KSO_WM_UNIT_VALUE" val="8"/>
  <p:tag name="KSO_WM_UNIT_HIGHLIGHT" val="0"/>
  <p:tag name="KSO_WM_UNIT_COMPATIBLE" val="0"/>
  <p:tag name="KSO_WM_BEAUTIFY_FLAG" val="#wm#"/>
  <p:tag name="KSO_WM_UNIT_PRESET_TEXT_INDEX" val="3"/>
  <p:tag name="KSO_WM_UNIT_PRESET_TEXT_LEN" val="12"/>
  <p:tag name="KSO_WM_TAG_VERSION" val="1.0"/>
  <p:tag name="KSO_WM_DIAGRAM_GROUP_CODE" val="l1-1"/>
  <p:tag name="KSO_WM_UNIT_TEXT_FILL_FORE_SCHEMECOLOR_INDEX_BRIGHTNESS" val="0"/>
  <p:tag name="KSO_WM_UNIT_TEXT_FILL_FORE_SCHEMECOLOR_INDEX" val="7"/>
  <p:tag name="KSO_WM_UNIT_TEXT_FILL_TYPE" val="1"/>
  <p:tag name="KSO_WM_UNIT_USESOURCEFORMAT_APPLY" val="1"/>
</p:tagLst>
</file>

<file path=ppt/tags/tag242.xml><?xml version="1.0" encoding="utf-8"?>
<p:tagLst xmlns:p="http://schemas.openxmlformats.org/presentationml/2006/main">
  <p:tag name="KSO_WM_TEMPLATE_CATEGORY" val="diagram"/>
  <p:tag name="KSO_WM_TEMPLATE_INDEX" val="160380"/>
  <p:tag name="KSO_WM_UNIT_TYPE" val="l_h_f"/>
  <p:tag name="KSO_WM_UNIT_INDEX" val="1_3_1"/>
  <p:tag name="KSO_WM_UNIT_ID" val="diagram160380_2*l_h_f*1_3_1"/>
  <p:tag name="KSO_WM_UNIT_CLEAR" val="1"/>
  <p:tag name="KSO_WM_UNIT_LAYERLEVEL" val="1_1_1"/>
  <p:tag name="KSO_WM_UNIT_VALUE" val="40"/>
  <p:tag name="KSO_WM_UNIT_HIGHLIGHT" val="0"/>
  <p:tag name="KSO_WM_UNIT_COMPATIBLE" val="0"/>
  <p:tag name="KSO_WM_BEAUTIFY_FLAG" val="#wm#"/>
  <p:tag name="KSO_WM_UNIT_PRESET_TEXT_INDEX" val="4"/>
  <p:tag name="KSO_WM_UNIT_PRESET_TEXT_LEN" val="68"/>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243.xml><?xml version="1.0" encoding="utf-8"?>
<p:tagLst xmlns:p="http://schemas.openxmlformats.org/presentationml/2006/main">
  <p:tag name="KSO_WM_SLIDE_BK_DARK_LIGHT" val=""/>
  <p:tag name="KSO_WM_SLIDE_BACKGROUND_TYPE" val="general"/>
  <p:tag name="KSO_WM_SLIDE_ITEM_CNT" val="5"/>
  <p:tag name="KSO_WM_SPECIAL_SOURCE" val="bdnull"/>
</p:tagLst>
</file>

<file path=ppt/tags/tag2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 name="KSO_WM_SLIDE_BACKGROUND_TYPE" val="general"/>
  <p:tag name="WM_BEAUTIFY_SHAPE_IDENTITY" val="{e861dd37-dac9-40be-8bc9-06396aab3cbc}"/>
</p:tagLst>
</file>

<file path=ppt/tags/tag2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 name="KSO_WM_SLIDE_BACKGROUND_TYPE" val="general"/>
  <p:tag name="WM_BEAUTIFY_SHAPE_IDENTITY" val="{e7e41b79-523e-4a4e-ba87-a600e0814903}"/>
</p:tagLst>
</file>

<file path=ppt/tags/tag246.xml><?xml version="1.0" encoding="utf-8"?>
<p:tagLst xmlns:p="http://schemas.openxmlformats.org/presentationml/2006/main">
  <p:tag name="KSO_WM_TAG_VERSION" val="1.0"/>
  <p:tag name="KSO_WM_BEAUTIFY_FLAG" val="#wm#"/>
  <p:tag name="KSO_WM_UNIT_TYPE" val="i"/>
  <p:tag name="KSO_WM_UNIT_ID" val="diagram20181219_3*i*100"/>
  <p:tag name="KSO_WM_TEMPLATE_CATEGORY" val="diagram"/>
  <p:tag name="KSO_WM_TEMPLATE_INDEX" val="20181219"/>
  <p:tag name="KSO_WM_UNIT_INDEX" val="100"/>
</p:tagLst>
</file>

<file path=ppt/tags/tag247.xml><?xml version="1.0" encoding="utf-8"?>
<p:tagLst xmlns:p="http://schemas.openxmlformats.org/presentationml/2006/main">
  <p:tag name="KSO_WM_TEMPLATE_CATEGORY" val="diagram"/>
  <p:tag name="KSO_WM_TEMPLATE_INDEX" val="20181219"/>
  <p:tag name="KSO_WM_UNIT_TYPE" val="l_h_i"/>
  <p:tag name="KSO_WM_UNIT_INDEX" val="1_1_1"/>
  <p:tag name="KSO_WM_UNIT_ID" val="diagram20181219_3*l_h_i*1_1_1"/>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248.xml><?xml version="1.0" encoding="utf-8"?>
<p:tagLst xmlns:p="http://schemas.openxmlformats.org/presentationml/2006/main">
  <p:tag name="KSO_WM_TEMPLATE_CATEGORY" val="diagram"/>
  <p:tag name="KSO_WM_TEMPLATE_INDEX" val="20181219"/>
  <p:tag name="KSO_WM_UNIT_TYPE" val="l_h_i"/>
  <p:tag name="KSO_WM_UNIT_INDEX" val="1_1_2"/>
  <p:tag name="KSO_WM_UNIT_ID" val="diagram20181219_3*l_h_i*1_1_2"/>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249.xml><?xml version="1.0" encoding="utf-8"?>
<p:tagLst xmlns:p="http://schemas.openxmlformats.org/presentationml/2006/main">
  <p:tag name="KSO_WM_TEMPLATE_CATEGORY" val="diagram"/>
  <p:tag name="KSO_WM_TEMPLATE_INDEX" val="20181219"/>
  <p:tag name="KSO_WM_UNIT_TYPE" val="l_h_i"/>
  <p:tag name="KSO_WM_UNIT_INDEX" val="1_1_3"/>
  <p:tag name="KSO_WM_UNIT_ID" val="diagram20181219_3*l_h_i*1_1_3"/>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 name="KSO_WM_SLIDE_BACKGROUND_TYPE" val="general"/>
</p:tagLst>
</file>

<file path=ppt/tags/tag250.xml><?xml version="1.0" encoding="utf-8"?>
<p:tagLst xmlns:p="http://schemas.openxmlformats.org/presentationml/2006/main">
  <p:tag name="KSO_WM_TEMPLATE_CATEGORY" val="diagram"/>
  <p:tag name="KSO_WM_TEMPLATE_INDEX" val="20181219"/>
  <p:tag name="KSO_WM_UNIT_TYPE" val="l_h_i"/>
  <p:tag name="KSO_WM_UNIT_INDEX" val="1_1_4"/>
  <p:tag name="KSO_WM_UNIT_ID" val="diagram20181219_3*l_h_i*1_1_4"/>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251.xml><?xml version="1.0" encoding="utf-8"?>
<p:tagLst xmlns:p="http://schemas.openxmlformats.org/presentationml/2006/main">
  <p:tag name="KSO_WM_TEMPLATE_CATEGORY" val="diagram"/>
  <p:tag name="KSO_WM_TEMPLATE_INDEX" val="20181219"/>
  <p:tag name="KSO_WM_UNIT_TYPE" val="l_h_i"/>
  <p:tag name="KSO_WM_UNIT_INDEX" val="1_1_5"/>
  <p:tag name="KSO_WM_UNIT_ID" val="diagram20181219_3*l_h_i*1_1_5"/>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252.xml><?xml version="1.0" encoding="utf-8"?>
<p:tagLst xmlns:p="http://schemas.openxmlformats.org/presentationml/2006/main">
  <p:tag name="KSO_WM_TEMPLATE_CATEGORY" val="diagram"/>
  <p:tag name="KSO_WM_TEMPLATE_INDEX" val="20181219"/>
  <p:tag name="KSO_WM_UNIT_TYPE" val="l_h_i"/>
  <p:tag name="KSO_WM_UNIT_INDEX" val="1_1_6"/>
  <p:tag name="KSO_WM_UNIT_ID" val="diagram20181219_3*l_h_i*1_1_6"/>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253.xml><?xml version="1.0" encoding="utf-8"?>
<p:tagLst xmlns:p="http://schemas.openxmlformats.org/presentationml/2006/main">
  <p:tag name="KSO_WM_TEMPLATE_CATEGORY" val="diagram"/>
  <p:tag name="KSO_WM_TEMPLATE_INDEX" val="20181219"/>
  <p:tag name="KSO_WM_UNIT_TYPE" val="l_h_i"/>
  <p:tag name="KSO_WM_UNIT_INDEX" val="1_1_7"/>
  <p:tag name="KSO_WM_UNIT_ID" val="diagram20181219_3*l_h_i*1_1_7"/>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254.xml><?xml version="1.0" encoding="utf-8"?>
<p:tagLst xmlns:p="http://schemas.openxmlformats.org/presentationml/2006/main">
  <p:tag name="KSO_WM_TEMPLATE_CATEGORY" val="diagram"/>
  <p:tag name="KSO_WM_TEMPLATE_INDEX" val="20181219"/>
  <p:tag name="KSO_WM_UNIT_TYPE" val="l_h_i"/>
  <p:tag name="KSO_WM_UNIT_INDEX" val="1_1_8"/>
  <p:tag name="KSO_WM_UNIT_ID" val="diagram20181219_3*l_h_i*1_1_8"/>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255.xml><?xml version="1.0" encoding="utf-8"?>
<p:tagLst xmlns:p="http://schemas.openxmlformats.org/presentationml/2006/main">
  <p:tag name="KSO_WM_TEMPLATE_CATEGORY" val="diagram"/>
  <p:tag name="KSO_WM_TEMPLATE_INDEX" val="20181219"/>
  <p:tag name="KSO_WM_UNIT_TYPE" val="l_h_i"/>
  <p:tag name="KSO_WM_UNIT_INDEX" val="1_1_9"/>
  <p:tag name="KSO_WM_UNIT_ID" val="diagram20181219_3*l_h_i*1_1_9"/>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256.xml><?xml version="1.0" encoding="utf-8"?>
<p:tagLst xmlns:p="http://schemas.openxmlformats.org/presentationml/2006/main">
  <p:tag name="KSO_WM_TEMPLATE_CATEGORY" val="diagram"/>
  <p:tag name="KSO_WM_TEMPLATE_INDEX" val="20181219"/>
  <p:tag name="KSO_WM_UNIT_TYPE" val="l_h_i"/>
  <p:tag name="KSO_WM_UNIT_INDEX" val="1_1_10"/>
  <p:tag name="KSO_WM_UNIT_ID" val="diagram20181219_3*l_h_i*1_1_10"/>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257.xml><?xml version="1.0" encoding="utf-8"?>
<p:tagLst xmlns:p="http://schemas.openxmlformats.org/presentationml/2006/main">
  <p:tag name="KSO_WM_TEMPLATE_CATEGORY" val="diagram"/>
  <p:tag name="KSO_WM_TEMPLATE_INDEX" val="20181219"/>
  <p:tag name="KSO_WM_UNIT_TYPE" val="l_h_i"/>
  <p:tag name="KSO_WM_UNIT_INDEX" val="1_1_11"/>
  <p:tag name="KSO_WM_UNIT_ID" val="diagram20181219_3*l_h_i*1_1_11"/>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258.xml><?xml version="1.0" encoding="utf-8"?>
<p:tagLst xmlns:p="http://schemas.openxmlformats.org/presentationml/2006/main">
  <p:tag name="KSO_WM_TEMPLATE_CATEGORY" val="diagram"/>
  <p:tag name="KSO_WM_TEMPLATE_INDEX" val="20181219"/>
  <p:tag name="KSO_WM_UNIT_TYPE" val="l_h_i"/>
  <p:tag name="KSO_WM_UNIT_INDEX" val="1_1_12"/>
  <p:tag name="KSO_WM_UNIT_ID" val="diagram20181219_3*l_h_i*1_1_12"/>
  <p:tag name="KSO_WM_UNIT_LAYERLEVEL" val="1_1_1"/>
  <p:tag name="KSO_WM_BEAUTIFY_FLAG" val="#wm#"/>
  <p:tag name="KSO_WM_TAG_VERSION" val="1.0"/>
  <p:tag name="KSO_WM_DIAGRAM_GROUP_CODE" val="l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3"/>
  <p:tag name="KSO_WM_UNIT_TEXT_FILL_TYPE" val="1"/>
  <p:tag name="KSO_WM_UNIT_USESOURCEFORMAT_APPLY" val="1"/>
</p:tagLst>
</file>

<file path=ppt/tags/tag259.xml><?xml version="1.0" encoding="utf-8"?>
<p:tagLst xmlns:p="http://schemas.openxmlformats.org/presentationml/2006/main">
  <p:tag name="KSO_WM_TEMPLATE_CATEGORY" val="diagram"/>
  <p:tag name="KSO_WM_TEMPLATE_INDEX" val="20181219"/>
  <p:tag name="KSO_WM_UNIT_TYPE" val="l_h_i"/>
  <p:tag name="KSO_WM_UNIT_INDEX" val="1_1_13"/>
  <p:tag name="KSO_WM_UNIT_ID" val="diagram20181219_3*l_h_i*1_1_13"/>
  <p:tag name="KSO_WM_UNIT_LAYERLEVEL" val="1_1_1"/>
  <p:tag name="KSO_WM_BEAUTIFY_FLAG" val="#wm#"/>
  <p:tag name="KSO_WM_TAG_VERSION" val="1.0"/>
  <p:tag name="KSO_WM_DIAGRAM_GROUP_CODE" val="l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3"/>
  <p:tag name="KSO_WM_UNIT_TEXT_FILL_TYPE" val="1"/>
  <p:tag name="KSO_WM_UNIT_USESOURCEFORMAT_APPLY" val="1"/>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 name="KSO_WM_SLIDE_BACKGROUND_TYPE" val="general"/>
</p:tagLst>
</file>

<file path=ppt/tags/tag260.xml><?xml version="1.0" encoding="utf-8"?>
<p:tagLst xmlns:p="http://schemas.openxmlformats.org/presentationml/2006/main">
  <p:tag name="KSO_WM_TEMPLATE_CATEGORY" val="diagram"/>
  <p:tag name="KSO_WM_TEMPLATE_INDEX" val="20181219"/>
  <p:tag name="KSO_WM_UNIT_TYPE" val="l_h_i"/>
  <p:tag name="KSO_WM_UNIT_INDEX" val="1_1_14"/>
  <p:tag name="KSO_WM_UNIT_ID" val="diagram20181219_3*l_h_i*1_1_14"/>
  <p:tag name="KSO_WM_UNIT_LAYERLEVEL" val="1_1_1"/>
  <p:tag name="KSO_WM_BEAUTIFY_FLAG" val="#wm#"/>
  <p:tag name="KSO_WM_TAG_VERSION" val="1.0"/>
  <p:tag name="KSO_WM_DIAGRAM_GROUP_CODE" val="l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3"/>
  <p:tag name="KSO_WM_UNIT_TEXT_FILL_TYPE" val="1"/>
  <p:tag name="KSO_WM_UNIT_USESOURCEFORMAT_APPLY" val="1"/>
</p:tagLst>
</file>

<file path=ppt/tags/tag261.xml><?xml version="1.0" encoding="utf-8"?>
<p:tagLst xmlns:p="http://schemas.openxmlformats.org/presentationml/2006/main">
  <p:tag name="KSO_WM_TEMPLATE_CATEGORY" val="diagram"/>
  <p:tag name="KSO_WM_TEMPLATE_INDEX" val="20181219"/>
  <p:tag name="KSO_WM_UNIT_TYPE" val="l_h_f"/>
  <p:tag name="KSO_WM_UNIT_INDEX" val="1_1_1"/>
  <p:tag name="KSO_WM_UNIT_ID" val="diagram20181219_3*l_h_f*1_1_1"/>
  <p:tag name="KSO_WM_UNIT_LAYERLEVEL" val="1_1_1"/>
  <p:tag name="KSO_WM_UNIT_VALUE" val="45"/>
  <p:tag name="KSO_WM_UNIT_HIGHLIGHT" val="0"/>
  <p:tag name="KSO_WM_UNIT_COMPATIBLE" val="0"/>
  <p:tag name="KSO_WM_UNIT_CLEAR" val="0"/>
  <p:tag name="KSO_WM_BEAUTIFY_FLAG" val="#wm#"/>
  <p:tag name="KSO_WM_TAG_VERSION" val="1.0"/>
  <p:tag name="KSO_WM_DIAGRAM_GROUP_CODE" val="l1-1"/>
  <p:tag name="KSO_WM_UNIT_PRESET_TEXT" val="请在这里输入您的内容文字请在这里输入您的内容文字请在这里输入您的内容文字"/>
  <p:tag name="KSO_WM_UNIT_TEXT_FILL_FORE_SCHEMECOLOR_INDEX_BRIGHTNESS" val="0.35"/>
  <p:tag name="KSO_WM_UNIT_TEXT_FILL_FORE_SCHEMECOLOR_INDEX" val="13"/>
  <p:tag name="KSO_WM_UNIT_TEXT_FILL_TYPE" val="1"/>
  <p:tag name="KSO_WM_UNIT_USESOURCEFORMAT_APPLY" val="1"/>
</p:tagLst>
</file>

<file path=ppt/tags/tag262.xml><?xml version="1.0" encoding="utf-8"?>
<p:tagLst xmlns:p="http://schemas.openxmlformats.org/presentationml/2006/main">
  <p:tag name="KSO_WM_TAG_VERSION" val="1.0"/>
  <p:tag name="KSO_WM_BEAUTIFY_FLAG" val="#wm#"/>
  <p:tag name="KSO_WM_UNIT_TYPE" val="i"/>
  <p:tag name="KSO_WM_UNIT_ID" val="diagram20181219_3*i*131"/>
  <p:tag name="KSO_WM_TEMPLATE_CATEGORY" val="diagram"/>
  <p:tag name="KSO_WM_TEMPLATE_INDEX" val="20181219"/>
  <p:tag name="KSO_WM_UNIT_INDEX" val="131"/>
</p:tagLst>
</file>

<file path=ppt/tags/tag263.xml><?xml version="1.0" encoding="utf-8"?>
<p:tagLst xmlns:p="http://schemas.openxmlformats.org/presentationml/2006/main">
  <p:tag name="KSO_WM_TEMPLATE_CATEGORY" val="diagram"/>
  <p:tag name="KSO_WM_TEMPLATE_INDEX" val="20181219"/>
  <p:tag name="KSO_WM_UNIT_TYPE" val="l_h_i"/>
  <p:tag name="KSO_WM_UNIT_INDEX" val="1_2_1"/>
  <p:tag name="KSO_WM_UNIT_ID" val="diagram20181219_3*l_h_i*1_2_1"/>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264.xml><?xml version="1.0" encoding="utf-8"?>
<p:tagLst xmlns:p="http://schemas.openxmlformats.org/presentationml/2006/main">
  <p:tag name="KSO_WM_TEMPLATE_CATEGORY" val="diagram"/>
  <p:tag name="KSO_WM_TEMPLATE_INDEX" val="20181219"/>
  <p:tag name="KSO_WM_UNIT_TYPE" val="l_h_i"/>
  <p:tag name="KSO_WM_UNIT_INDEX" val="1_2_2"/>
  <p:tag name="KSO_WM_UNIT_ID" val="diagram20181219_3*l_h_i*1_2_2"/>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265.xml><?xml version="1.0" encoding="utf-8"?>
<p:tagLst xmlns:p="http://schemas.openxmlformats.org/presentationml/2006/main">
  <p:tag name="KSO_WM_TEMPLATE_CATEGORY" val="diagram"/>
  <p:tag name="KSO_WM_TEMPLATE_INDEX" val="20181219"/>
  <p:tag name="KSO_WM_UNIT_TYPE" val="l_h_i"/>
  <p:tag name="KSO_WM_UNIT_INDEX" val="1_2_3"/>
  <p:tag name="KSO_WM_UNIT_ID" val="diagram20181219_3*l_h_i*1_2_3"/>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266.xml><?xml version="1.0" encoding="utf-8"?>
<p:tagLst xmlns:p="http://schemas.openxmlformats.org/presentationml/2006/main">
  <p:tag name="KSO_WM_TEMPLATE_CATEGORY" val="diagram"/>
  <p:tag name="KSO_WM_TEMPLATE_INDEX" val="20181219"/>
  <p:tag name="KSO_WM_UNIT_TYPE" val="l_h_i"/>
  <p:tag name="KSO_WM_UNIT_INDEX" val="1_2_4"/>
  <p:tag name="KSO_WM_UNIT_ID" val="diagram20181219_3*l_h_i*1_2_4"/>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267.xml><?xml version="1.0" encoding="utf-8"?>
<p:tagLst xmlns:p="http://schemas.openxmlformats.org/presentationml/2006/main">
  <p:tag name="KSO_WM_TEMPLATE_CATEGORY" val="diagram"/>
  <p:tag name="KSO_WM_TEMPLATE_INDEX" val="20181219"/>
  <p:tag name="KSO_WM_UNIT_TYPE" val="l_h_i"/>
  <p:tag name="KSO_WM_UNIT_INDEX" val="1_2_5"/>
  <p:tag name="KSO_WM_UNIT_ID" val="diagram20181219_3*l_h_i*1_2_5"/>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268.xml><?xml version="1.0" encoding="utf-8"?>
<p:tagLst xmlns:p="http://schemas.openxmlformats.org/presentationml/2006/main">
  <p:tag name="KSO_WM_TEMPLATE_CATEGORY" val="diagram"/>
  <p:tag name="KSO_WM_TEMPLATE_INDEX" val="20181219"/>
  <p:tag name="KSO_WM_UNIT_TYPE" val="l_h_i"/>
  <p:tag name="KSO_WM_UNIT_INDEX" val="1_2_6"/>
  <p:tag name="KSO_WM_UNIT_ID" val="diagram20181219_3*l_h_i*1_2_6"/>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269.xml><?xml version="1.0" encoding="utf-8"?>
<p:tagLst xmlns:p="http://schemas.openxmlformats.org/presentationml/2006/main">
  <p:tag name="KSO_WM_TEMPLATE_CATEGORY" val="diagram"/>
  <p:tag name="KSO_WM_TEMPLATE_INDEX" val="20181219"/>
  <p:tag name="KSO_WM_UNIT_TYPE" val="l_h_i"/>
  <p:tag name="KSO_WM_UNIT_INDEX" val="1_2_7"/>
  <p:tag name="KSO_WM_UNIT_ID" val="diagram20181219_3*l_h_i*1_2_7"/>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27.xml><?xml version="1.0" encoding="utf-8"?>
<p:tagLst xmlns:p="http://schemas.openxmlformats.org/presentationml/2006/main">
  <p:tag name="KSO_WM_SLIDE_BACKGROUND_TYPE" val="general"/>
</p:tagLst>
</file>

<file path=ppt/tags/tag270.xml><?xml version="1.0" encoding="utf-8"?>
<p:tagLst xmlns:p="http://schemas.openxmlformats.org/presentationml/2006/main">
  <p:tag name="KSO_WM_TEMPLATE_CATEGORY" val="diagram"/>
  <p:tag name="KSO_WM_TEMPLATE_INDEX" val="20181219"/>
  <p:tag name="KSO_WM_UNIT_TYPE" val="l_h_i"/>
  <p:tag name="KSO_WM_UNIT_INDEX" val="1_2_8"/>
  <p:tag name="KSO_WM_UNIT_ID" val="diagram20181219_3*l_h_i*1_2_8"/>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271.xml><?xml version="1.0" encoding="utf-8"?>
<p:tagLst xmlns:p="http://schemas.openxmlformats.org/presentationml/2006/main">
  <p:tag name="KSO_WM_TEMPLATE_CATEGORY" val="diagram"/>
  <p:tag name="KSO_WM_TEMPLATE_INDEX" val="20181219"/>
  <p:tag name="KSO_WM_UNIT_TYPE" val="l_h_i"/>
  <p:tag name="KSO_WM_UNIT_INDEX" val="1_2_9"/>
  <p:tag name="KSO_WM_UNIT_ID" val="diagram20181219_3*l_h_i*1_2_9"/>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272.xml><?xml version="1.0" encoding="utf-8"?>
<p:tagLst xmlns:p="http://schemas.openxmlformats.org/presentationml/2006/main">
  <p:tag name="KSO_WM_TEMPLATE_CATEGORY" val="diagram"/>
  <p:tag name="KSO_WM_TEMPLATE_INDEX" val="20181219"/>
  <p:tag name="KSO_WM_UNIT_TYPE" val="l_h_i"/>
  <p:tag name="KSO_WM_UNIT_INDEX" val="1_2_10"/>
  <p:tag name="KSO_WM_UNIT_ID" val="diagram20181219_3*l_h_i*1_2_10"/>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273.xml><?xml version="1.0" encoding="utf-8"?>
<p:tagLst xmlns:p="http://schemas.openxmlformats.org/presentationml/2006/main">
  <p:tag name="KSO_WM_TEMPLATE_CATEGORY" val="diagram"/>
  <p:tag name="KSO_WM_TEMPLATE_INDEX" val="20181219"/>
  <p:tag name="KSO_WM_UNIT_TYPE" val="l_h_i"/>
  <p:tag name="KSO_WM_UNIT_INDEX" val="1_2_11"/>
  <p:tag name="KSO_WM_UNIT_ID" val="diagram20181219_3*l_h_i*1_2_11"/>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274.xml><?xml version="1.0" encoding="utf-8"?>
<p:tagLst xmlns:p="http://schemas.openxmlformats.org/presentationml/2006/main">
  <p:tag name="KSO_WM_TEMPLATE_CATEGORY" val="diagram"/>
  <p:tag name="KSO_WM_TEMPLATE_INDEX" val="20181219"/>
  <p:tag name="KSO_WM_UNIT_TYPE" val="l_h_f"/>
  <p:tag name="KSO_WM_UNIT_INDEX" val="1_2_1"/>
  <p:tag name="KSO_WM_UNIT_ID" val="diagram20181219_3*l_h_f*1_2_1"/>
  <p:tag name="KSO_WM_UNIT_LAYERLEVEL" val="1_1_1"/>
  <p:tag name="KSO_WM_UNIT_VALUE" val="45"/>
  <p:tag name="KSO_WM_UNIT_HIGHLIGHT" val="0"/>
  <p:tag name="KSO_WM_UNIT_COMPATIBLE" val="0"/>
  <p:tag name="KSO_WM_UNIT_CLEAR" val="0"/>
  <p:tag name="KSO_WM_BEAUTIFY_FLAG" val="#wm#"/>
  <p:tag name="KSO_WM_TAG_VERSION" val="1.0"/>
  <p:tag name="KSO_WM_DIAGRAM_GROUP_CODE" val="l1-1"/>
  <p:tag name="KSO_WM_UNIT_PRESET_TEXT" val="请在这里输入您的内容文字请在这里输入您的内容文字请在这里输入您的内容文字"/>
  <p:tag name="KSO_WM_UNIT_TEXT_FILL_FORE_SCHEMECOLOR_INDEX_BRIGHTNESS" val="0.35"/>
  <p:tag name="KSO_WM_UNIT_TEXT_FILL_FORE_SCHEMECOLOR_INDEX" val="13"/>
  <p:tag name="KSO_WM_UNIT_TEXT_FILL_TYPE" val="1"/>
  <p:tag name="KSO_WM_UNIT_USESOURCEFORMAT_APPLY" val="1"/>
</p:tagLst>
</file>

<file path=ppt/tags/tag275.xml><?xml version="1.0" encoding="utf-8"?>
<p:tagLst xmlns:p="http://schemas.openxmlformats.org/presentationml/2006/main">
  <p:tag name="KSO_WM_TEMPLATE_CATEGORY" val="diagram"/>
  <p:tag name="KSO_WM_TEMPLATE_INDEX" val="20181219"/>
  <p:tag name="KSO_WM_UNIT_TYPE" val="l_h_i"/>
  <p:tag name="KSO_WM_UNIT_INDEX" val="1_2_12"/>
  <p:tag name="KSO_WM_UNIT_ID" val="diagram20181219_3*l_h_i*1_2_12"/>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276.xml><?xml version="1.0" encoding="utf-8"?>
<p:tagLst xmlns:p="http://schemas.openxmlformats.org/presentationml/2006/main">
  <p:tag name="KSO_WM_TEMPLATE_CATEGORY" val="diagram"/>
  <p:tag name="KSO_WM_TEMPLATE_INDEX" val="20181219"/>
  <p:tag name="KSO_WM_UNIT_TYPE" val="l_h_i"/>
  <p:tag name="KSO_WM_UNIT_INDEX" val="1_2_13"/>
  <p:tag name="KSO_WM_UNIT_ID" val="diagram20181219_3*l_h_i*1_2_13"/>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277.xml><?xml version="1.0" encoding="utf-8"?>
<p:tagLst xmlns:p="http://schemas.openxmlformats.org/presentationml/2006/main">
  <p:tag name="KSO_WM_TEMPLATE_CATEGORY" val="diagram"/>
  <p:tag name="KSO_WM_TEMPLATE_INDEX" val="20181219"/>
  <p:tag name="KSO_WM_UNIT_TYPE" val="l_h_i"/>
  <p:tag name="KSO_WM_UNIT_INDEX" val="1_2_14"/>
  <p:tag name="KSO_WM_UNIT_ID" val="diagram20181219_3*l_h_i*1_2_14"/>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278.xml><?xml version="1.0" encoding="utf-8"?>
<p:tagLst xmlns:p="http://schemas.openxmlformats.org/presentationml/2006/main">
  <p:tag name="KSO_WM_TEMPLATE_CATEGORY" val="diagram"/>
  <p:tag name="KSO_WM_TEMPLATE_INDEX" val="20181219"/>
  <p:tag name="KSO_WM_UNIT_TYPE" val="l_h_i"/>
  <p:tag name="KSO_WM_UNIT_INDEX" val="1_2_15"/>
  <p:tag name="KSO_WM_UNIT_ID" val="diagram20181219_3*l_h_i*1_2_15"/>
  <p:tag name="KSO_WM_UNIT_LAYERLEVEL" val="1_1_1"/>
  <p:tag name="KSO_WM_BEAUTIFY_FLAG" val="#wm#"/>
  <p:tag name="KSO_WM_TAG_VERSION" val="1.0"/>
  <p:tag name="KSO_WM_DIAGRAM_GROUP_CODE" val="l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3"/>
  <p:tag name="KSO_WM_UNIT_TEXT_FILL_TYPE" val="1"/>
  <p:tag name="KSO_WM_UNIT_USESOURCEFORMAT_APPLY" val="1"/>
</p:tagLst>
</file>

<file path=ppt/tags/tag279.xml><?xml version="1.0" encoding="utf-8"?>
<p:tagLst xmlns:p="http://schemas.openxmlformats.org/presentationml/2006/main">
  <p:tag name="KSO_WM_TAG_VERSION" val="1.0"/>
  <p:tag name="KSO_WM_BEAUTIFY_FLAG" val="#wm#"/>
  <p:tag name="KSO_WM_UNIT_TYPE" val="i"/>
  <p:tag name="KSO_WM_UNIT_ID" val="diagram20181219_3*i*164"/>
  <p:tag name="KSO_WM_TEMPLATE_CATEGORY" val="diagram"/>
  <p:tag name="KSO_WM_TEMPLATE_INDEX" val="20181219"/>
  <p:tag name="KSO_WM_UNIT_INDEX" val="164"/>
</p:tagLst>
</file>

<file path=ppt/tags/tag28.xml><?xml version="1.0" encoding="utf-8"?>
<p:tagLst xmlns:p="http://schemas.openxmlformats.org/presentationml/2006/main">
  <p:tag name="KSO_WM_SLIDE_BACKGROUND_TYPE" val="general"/>
</p:tagLst>
</file>

<file path=ppt/tags/tag280.xml><?xml version="1.0" encoding="utf-8"?>
<p:tagLst xmlns:p="http://schemas.openxmlformats.org/presentationml/2006/main">
  <p:tag name="KSO_WM_TEMPLATE_CATEGORY" val="diagram"/>
  <p:tag name="KSO_WM_TEMPLATE_INDEX" val="20181219"/>
  <p:tag name="KSO_WM_UNIT_TYPE" val="l_h_i"/>
  <p:tag name="KSO_WM_UNIT_INDEX" val="1_3_1"/>
  <p:tag name="KSO_WM_UNIT_ID" val="diagram20181219_3*l_h_i*1_3_1"/>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281.xml><?xml version="1.0" encoding="utf-8"?>
<p:tagLst xmlns:p="http://schemas.openxmlformats.org/presentationml/2006/main">
  <p:tag name="KSO_WM_TEMPLATE_CATEGORY" val="diagram"/>
  <p:tag name="KSO_WM_TEMPLATE_INDEX" val="20181219"/>
  <p:tag name="KSO_WM_UNIT_TYPE" val="l_h_i"/>
  <p:tag name="KSO_WM_UNIT_INDEX" val="1_3_2"/>
  <p:tag name="KSO_WM_UNIT_ID" val="diagram20181219_3*l_h_i*1_3_2"/>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282.xml><?xml version="1.0" encoding="utf-8"?>
<p:tagLst xmlns:p="http://schemas.openxmlformats.org/presentationml/2006/main">
  <p:tag name="KSO_WM_TEMPLATE_CATEGORY" val="diagram"/>
  <p:tag name="KSO_WM_TEMPLATE_INDEX" val="20181219"/>
  <p:tag name="KSO_WM_UNIT_TYPE" val="l_h_i"/>
  <p:tag name="KSO_WM_UNIT_INDEX" val="1_3_3"/>
  <p:tag name="KSO_WM_UNIT_ID" val="diagram20181219_3*l_h_i*1_3_3"/>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283.xml><?xml version="1.0" encoding="utf-8"?>
<p:tagLst xmlns:p="http://schemas.openxmlformats.org/presentationml/2006/main">
  <p:tag name="KSO_WM_TEMPLATE_CATEGORY" val="diagram"/>
  <p:tag name="KSO_WM_TEMPLATE_INDEX" val="20181219"/>
  <p:tag name="KSO_WM_UNIT_TYPE" val="l_h_i"/>
  <p:tag name="KSO_WM_UNIT_INDEX" val="1_3_4"/>
  <p:tag name="KSO_WM_UNIT_ID" val="diagram20181219_3*l_h_i*1_3_4"/>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284.xml><?xml version="1.0" encoding="utf-8"?>
<p:tagLst xmlns:p="http://schemas.openxmlformats.org/presentationml/2006/main">
  <p:tag name="KSO_WM_TEMPLATE_CATEGORY" val="diagram"/>
  <p:tag name="KSO_WM_TEMPLATE_INDEX" val="20181219"/>
  <p:tag name="KSO_WM_UNIT_TYPE" val="l_h_i"/>
  <p:tag name="KSO_WM_UNIT_INDEX" val="1_3_5"/>
  <p:tag name="KSO_WM_UNIT_ID" val="diagram20181219_3*l_h_i*1_3_5"/>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285.xml><?xml version="1.0" encoding="utf-8"?>
<p:tagLst xmlns:p="http://schemas.openxmlformats.org/presentationml/2006/main">
  <p:tag name="KSO_WM_TEMPLATE_CATEGORY" val="diagram"/>
  <p:tag name="KSO_WM_TEMPLATE_INDEX" val="20181219"/>
  <p:tag name="KSO_WM_UNIT_TYPE" val="l_h_i"/>
  <p:tag name="KSO_WM_UNIT_INDEX" val="1_3_6"/>
  <p:tag name="KSO_WM_UNIT_ID" val="diagram20181219_3*l_h_i*1_3_6"/>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286.xml><?xml version="1.0" encoding="utf-8"?>
<p:tagLst xmlns:p="http://schemas.openxmlformats.org/presentationml/2006/main">
  <p:tag name="KSO_WM_TEMPLATE_CATEGORY" val="diagram"/>
  <p:tag name="KSO_WM_TEMPLATE_INDEX" val="20181219"/>
  <p:tag name="KSO_WM_UNIT_TYPE" val="l_h_i"/>
  <p:tag name="KSO_WM_UNIT_INDEX" val="1_3_7"/>
  <p:tag name="KSO_WM_UNIT_ID" val="diagram20181219_3*l_h_i*1_3_7"/>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287.xml><?xml version="1.0" encoding="utf-8"?>
<p:tagLst xmlns:p="http://schemas.openxmlformats.org/presentationml/2006/main">
  <p:tag name="KSO_WM_TEMPLATE_CATEGORY" val="diagram"/>
  <p:tag name="KSO_WM_TEMPLATE_INDEX" val="20181219"/>
  <p:tag name="KSO_WM_UNIT_TYPE" val="l_h_i"/>
  <p:tag name="KSO_WM_UNIT_INDEX" val="1_3_8"/>
  <p:tag name="KSO_WM_UNIT_ID" val="diagram20181219_3*l_h_i*1_3_8"/>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288.xml><?xml version="1.0" encoding="utf-8"?>
<p:tagLst xmlns:p="http://schemas.openxmlformats.org/presentationml/2006/main">
  <p:tag name="KSO_WM_TEMPLATE_CATEGORY" val="diagram"/>
  <p:tag name="KSO_WM_TEMPLATE_INDEX" val="20181219"/>
  <p:tag name="KSO_WM_UNIT_TYPE" val="l_h_i"/>
  <p:tag name="KSO_WM_UNIT_INDEX" val="1_3_9"/>
  <p:tag name="KSO_WM_UNIT_ID" val="diagram20181219_3*l_h_i*1_3_9"/>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289.xml><?xml version="1.0" encoding="utf-8"?>
<p:tagLst xmlns:p="http://schemas.openxmlformats.org/presentationml/2006/main">
  <p:tag name="KSO_WM_TEMPLATE_CATEGORY" val="diagram"/>
  <p:tag name="KSO_WM_TEMPLATE_INDEX" val="20181219"/>
  <p:tag name="KSO_WM_UNIT_TYPE" val="l_h_i"/>
  <p:tag name="KSO_WM_UNIT_INDEX" val="1_3_10"/>
  <p:tag name="KSO_WM_UNIT_ID" val="diagram20181219_3*l_h_i*1_3_10"/>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29.xml><?xml version="1.0" encoding="utf-8"?>
<p:tagLst xmlns:p="http://schemas.openxmlformats.org/presentationml/2006/main">
  <p:tag name="KSO_WM_SLIDE_BACKGROUND_TYPE" val="general"/>
</p:tagLst>
</file>

<file path=ppt/tags/tag290.xml><?xml version="1.0" encoding="utf-8"?>
<p:tagLst xmlns:p="http://schemas.openxmlformats.org/presentationml/2006/main">
  <p:tag name="KSO_WM_TEMPLATE_CATEGORY" val="diagram"/>
  <p:tag name="KSO_WM_TEMPLATE_INDEX" val="20181219"/>
  <p:tag name="KSO_WM_UNIT_TYPE" val="l_h_i"/>
  <p:tag name="KSO_WM_UNIT_INDEX" val="1_3_11"/>
  <p:tag name="KSO_WM_UNIT_ID" val="diagram20181219_3*l_h_i*1_3_11"/>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291.xml><?xml version="1.0" encoding="utf-8"?>
<p:tagLst xmlns:p="http://schemas.openxmlformats.org/presentationml/2006/main">
  <p:tag name="KSO_WM_TEMPLATE_CATEGORY" val="diagram"/>
  <p:tag name="KSO_WM_TEMPLATE_INDEX" val="20181219"/>
  <p:tag name="KSO_WM_UNIT_TYPE" val="l_h_f"/>
  <p:tag name="KSO_WM_UNIT_INDEX" val="1_3_1"/>
  <p:tag name="KSO_WM_UNIT_ID" val="diagram20181219_3*l_h_f*1_3_1"/>
  <p:tag name="KSO_WM_UNIT_LAYERLEVEL" val="1_1_1"/>
  <p:tag name="KSO_WM_UNIT_VALUE" val="45"/>
  <p:tag name="KSO_WM_UNIT_HIGHLIGHT" val="0"/>
  <p:tag name="KSO_WM_UNIT_COMPATIBLE" val="0"/>
  <p:tag name="KSO_WM_UNIT_CLEAR" val="0"/>
  <p:tag name="KSO_WM_BEAUTIFY_FLAG" val="#wm#"/>
  <p:tag name="KSO_WM_TAG_VERSION" val="1.0"/>
  <p:tag name="KSO_WM_DIAGRAM_GROUP_CODE" val="l1-1"/>
  <p:tag name="KSO_WM_UNIT_PRESET_TEXT" val="请在这里输入您的内容文字请在这里输入您的内容文字请在这里输入您的内容文字"/>
  <p:tag name="KSO_WM_UNIT_TEXT_FILL_FORE_SCHEMECOLOR_INDEX_BRIGHTNESS" val="0.35"/>
  <p:tag name="KSO_WM_UNIT_TEXT_FILL_FORE_SCHEMECOLOR_INDEX" val="13"/>
  <p:tag name="KSO_WM_UNIT_TEXT_FILL_TYPE" val="1"/>
  <p:tag name="KSO_WM_UNIT_USESOURCEFORMAT_APPLY" val="1"/>
</p:tagLst>
</file>

<file path=ppt/tags/tag292.xml><?xml version="1.0" encoding="utf-8"?>
<p:tagLst xmlns:p="http://schemas.openxmlformats.org/presentationml/2006/main">
  <p:tag name="KSO_WM_TEMPLATE_CATEGORY" val="diagram"/>
  <p:tag name="KSO_WM_TEMPLATE_INDEX" val="20181219"/>
  <p:tag name="KSO_WM_UNIT_TYPE" val="l_h_i"/>
  <p:tag name="KSO_WM_UNIT_INDEX" val="1_3_12"/>
  <p:tag name="KSO_WM_UNIT_ID" val="diagram20181219_3*l_h_i*1_3_12"/>
  <p:tag name="KSO_WM_UNIT_LAYERLEVEL" val="1_1_1"/>
  <p:tag name="KSO_WM_BEAUTIFY_FLAG" val="#wm#"/>
  <p:tag name="KSO_WM_TAG_VERSION" val="1.0"/>
  <p:tag name="KSO_WM_DIAGRAM_GROUP_CODE" val="l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3"/>
  <p:tag name="KSO_WM_UNIT_TEXT_FILL_TYPE" val="1"/>
  <p:tag name="KSO_WM_UNIT_USESOURCEFORMAT_APPLY" val="1"/>
</p:tagLst>
</file>

<file path=ppt/tags/tag293.xml><?xml version="1.0" encoding="utf-8"?>
<p:tagLst xmlns:p="http://schemas.openxmlformats.org/presentationml/2006/main">
  <p:tag name="KSO_WM_TEMPLATE_CATEGORY" val="diagram"/>
  <p:tag name="KSO_WM_TEMPLATE_INDEX" val="20181219"/>
  <p:tag name="KSO_WM_UNIT_TYPE" val="l_h_i"/>
  <p:tag name="KSO_WM_UNIT_INDEX" val="1_3_13"/>
  <p:tag name="KSO_WM_UNIT_ID" val="diagram20181219_3*l_h_i*1_3_13"/>
  <p:tag name="KSO_WM_UNIT_LAYERLEVEL" val="1_1_1"/>
  <p:tag name="KSO_WM_BEAUTIFY_FLAG" val="#wm#"/>
  <p:tag name="KSO_WM_TAG_VERSION" val="1.0"/>
  <p:tag name="KSO_WM_DIAGRAM_GROUP_CODE" val="l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3"/>
  <p:tag name="KSO_WM_UNIT_TEXT_FILL_TYPE" val="1"/>
  <p:tag name="KSO_WM_UNIT_USESOURCEFORMAT_APPLY" val="1"/>
</p:tagLst>
</file>

<file path=ppt/tags/tag294.xml><?xml version="1.0" encoding="utf-8"?>
<p:tagLst xmlns:p="http://schemas.openxmlformats.org/presentationml/2006/main">
  <p:tag name="KSO_WM_SLIDE_BK_DARK_LIGHT" val=""/>
  <p:tag name="KSO_WM_SLIDE_BACKGROUND_TYPE" val="general"/>
  <p:tag name="KSO_WM_SLIDE_ITEM_CNT" val="3"/>
  <p:tag name="KSO_WM_SPECIAL_SOURCE" val="bdnull"/>
</p:tagLst>
</file>

<file path=ppt/tags/tag2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 name="KSO_WM_SLIDE_BACKGROUND_TYPE" val="general"/>
  <p:tag name="WM_BEAUTIFY_SHAPE_IDENTITY" val="{ea486738-64a9-4b30-9848-c60b7aeaa364}"/>
</p:tagLst>
</file>

<file path=ppt/tags/tag2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 name="KSO_WM_SLIDE_BACKGROUND_TYPE" val="general"/>
  <p:tag name="WM_BEAUTIFY_SHAPE_IDENTITY" val="{cb7905d1-c047-465c-9834-48d85f0b440c}"/>
</p:tagLst>
</file>

<file path=ppt/tags/tag29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1"/>
  <p:tag name="KSO_WM_UNIT_ID" val="diagram20170857_2*l_h_i*1_1_1"/>
  <p:tag name="KSO_WM_TEMPLATE_CATEGORY" val="diagram"/>
  <p:tag name="KSO_WM_TEMPLATE_INDEX" val="20170857"/>
  <p:tag name="KSO_WM_UNIT_LAYERLEVEL" val="1_1_1"/>
  <p:tag name="KSO_WM_TAG_VERSION" val="1.0"/>
  <p:tag name="KSO_WM_BEAUTIFY_FLAG" val="#wm#"/>
  <p:tag name="KSO_WM_UNIT_LINE_FORE_SCHEMECOLOR_INDEX" val="14"/>
  <p:tag name="KSO_WM_UNIT_LINE_FILL_TYPE" val="2"/>
</p:tagLst>
</file>

<file path=ppt/tags/tag29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2"/>
  <p:tag name="KSO_WM_UNIT_ID" val="diagram20170857_2*l_h_i*1_1_2"/>
  <p:tag name="KSO_WM_TEMPLATE_CATEGORY" val="diagram"/>
  <p:tag name="KSO_WM_TEMPLATE_INDEX" val="20170857"/>
  <p:tag name="KSO_WM_UNIT_LAYERLEVEL" val="1_1_1"/>
  <p:tag name="KSO_WM_TAG_VERSION" val="1.0"/>
  <p:tag name="KSO_WM_BEAUTIFY_FLAG" val="#wm#"/>
  <p:tag name="KSO_WM_UNIT_FILL_FORE_SCHEMECOLOR_INDEX" val="5"/>
  <p:tag name="KSO_WM_UNIT_FILL_TYPE" val="1"/>
</p:tagLst>
</file>

<file path=ppt/tags/tag299.xml><?xml version="1.0" encoding="utf-8"?>
<p:tagLst xmlns:p="http://schemas.openxmlformats.org/presentationml/2006/main">
  <p:tag name="KSO_WM_UNIT_ISCONTENTSTITLE" val="0"/>
  <p:tag name="KSO_WM_UNIT_ISNUMDGMTITLE" val="0"/>
  <p:tag name="KSO_WM_UNIT_NOCLEAR" val="0"/>
  <p:tag name="KSO_WM_UNIT_VALUE" val="12"/>
  <p:tag name="KSO_WM_UNIT_HIGHLIGHT" val="0"/>
  <p:tag name="KSO_WM_UNIT_COMPATIBLE" val="0"/>
  <p:tag name="KSO_WM_UNIT_DIAGRAM_ISNUMVISUAL" val="0"/>
  <p:tag name="KSO_WM_UNIT_DIAGRAM_ISREFERUNIT" val="0"/>
  <p:tag name="KSO_WM_DIAGRAM_GROUP_CODE" val="l1-1"/>
  <p:tag name="KSO_WM_UNIT_TYPE" val="l_h_a"/>
  <p:tag name="KSO_WM_UNIT_INDEX" val="1_1_1"/>
  <p:tag name="KSO_WM_UNIT_ID" val="diagram20170857_2*l_h_a*1_1_1"/>
  <p:tag name="KSO_WM_TEMPLATE_CATEGORY" val="diagram"/>
  <p:tag name="KSO_WM_TEMPLATE_INDEX" val="20170857"/>
  <p:tag name="KSO_WM_UNIT_LAYERLEVEL" val="1_1_1"/>
  <p:tag name="KSO_WM_TAG_VERSION" val="1.0"/>
  <p:tag name="KSO_WM_BEAUTIFY_FLAG" val="#wm#"/>
  <p:tag name="KSO_WM_UNIT_PRESET_TEXT" val="单击此处添加标题"/>
  <p:tag name="KSO_WM_UNIT_TEXT_FILL_FORE_SCHEMECOLOR_INDEX" val="14"/>
  <p:tag name="KSO_WM_UNIT_TEXT_FILL_TYPE" val="1"/>
</p:tagLst>
</file>

<file path=ppt/tags/tag3.xml><?xml version="1.0" encoding="utf-8"?>
<p:tagLst xmlns:p="http://schemas.openxmlformats.org/presentationml/2006/main">
  <p:tag name="KSO_WM_UNIT_ISCONTENTSTITLE" val="0"/>
  <p:tag name="KSO_WM_UNIT_ISNUMDGMTITLE" val="0"/>
  <p:tag name="KSO_WM_UNIT_PRESET_TEXT" val="追逐梦想 勇往直前"/>
  <p:tag name="KSO_WM_UNIT_NOCLEAR" val="0"/>
  <p:tag name="KSO_WM_UNIT_VALUE" val="9"/>
  <p:tag name="KSO_WM_UNIT_HIGHLIGHT" val="0"/>
  <p:tag name="KSO_WM_UNIT_COMPATIBLE" val="0"/>
  <p:tag name="KSO_WM_UNIT_DIAGRAM_ISNUMVISUAL" val="0"/>
  <p:tag name="KSO_WM_UNIT_DIAGRAM_ISREFERUNIT" val="0"/>
  <p:tag name="KSO_WM_UNIT_TYPE" val="a"/>
  <p:tag name="KSO_WM_UNIT_INDEX" val="1"/>
  <p:tag name="KSO_WM_UNIT_ID" val="custom20215020_1*a*1"/>
  <p:tag name="KSO_WM_TEMPLATE_CATEGORY" val="custom"/>
  <p:tag name="KSO_WM_TEMPLATE_INDEX" val="20215020"/>
  <p:tag name="KSO_WM_UNIT_LAYERLEVEL" val="1"/>
  <p:tag name="KSO_WM_TAG_VERSION" val="1.0"/>
  <p:tag name="KSO_WM_BEAUTIFY_FLAG" val="#wm#"/>
  <p:tag name="KSO_WM_UNIT_DEFAULT_FONT" val="60;80;4"/>
  <p:tag name="KSO_WM_UNIT_BLOCK" val="0"/>
  <p:tag name="KSO_WM_UNIT_DEC_AREA_ID" val="448321a4422a4ff9a56594f4cc870c89"/>
  <p:tag name="KSO_WM_CHIP_GROUPID" val="5eccc115ec5f7d17b1744893"/>
  <p:tag name="KSO_WM_CHIP_XID" val="5eccc10bec5f7d17b1744890"/>
  <p:tag name="KSO_WM_CHIP_FILLAREA_FILL_RULE" val="{&quot;fill_align&quot;:&quot;cm&quot;,&quot;fill_mode&quot;:&quot;adaptive&quot;,&quot;sacle_strategy&quot;:&quot;smart&quot;}"/>
  <p:tag name="KSO_WM_ASSEMBLE_CHIP_INDEX" val="b8151b03d5a74b25b89a13aaa8004e45"/>
  <p:tag name="KSO_WM_UNIT_TEXT_FILL_FORE_SCHEMECOLOR_INDEX_BRIGHTNESS" val="0.15"/>
  <p:tag name="KSO_WM_UNIT_TEXT_FILL_FORE_SCHEMECOLOR_INDEX" val="13"/>
  <p:tag name="KSO_WM_UNIT_TEXT_FILL_TYPE" val="1"/>
  <p:tag name="KSO_WM_TEMPLATE_ASSEMBLE_XID" val="5fab3f17b46e6ebd99076d0a"/>
  <p:tag name="KSO_WM_TEMPLATE_ASSEMBLE_GROUPID" val="5faa41e40f63d42c4847739d"/>
</p:tagLst>
</file>

<file path=ppt/tags/tag30.xml><?xml version="1.0" encoding="utf-8"?>
<p:tagLst xmlns:p="http://schemas.openxmlformats.org/presentationml/2006/main">
  <p:tag name="KSO_WM_SLIDE_BACKGROUND_TYPE" val="general"/>
</p:tagLst>
</file>

<file path=ppt/tags/tag300.xml><?xml version="1.0" encoding="utf-8"?>
<p:tagLst xmlns:p="http://schemas.openxmlformats.org/presentationml/2006/main">
  <p:tag name="KSO_WM_UNIT_SUBTYPE" val="a"/>
  <p:tag name="KSO_WM_UNIT_NOCLEAR" val="0"/>
  <p:tag name="KSO_WM_UNIT_VALUE" val="80"/>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20170857_2*l_h_f*1_1_1"/>
  <p:tag name="KSO_WM_TEMPLATE_CATEGORY" val="diagram"/>
  <p:tag name="KSO_WM_TEMPLATE_INDEX" val="20170857"/>
  <p:tag name="KSO_WM_UNIT_LAYERLEVEL" val="1_1_1"/>
  <p:tag name="KSO_WM_TAG_VERSION" val="1.0"/>
  <p:tag name="KSO_WM_BEAUTIFY_FLAG" val="#wm#"/>
  <p:tag name="KSO_WM_UNIT_PRESET_TEXT" val="单击此处添加文本具体内容，简明扼要的阐述您的观点。根据需要可酌情增减文字，以便观者准确的理解您传达的思想。"/>
  <p:tag name="KSO_WM_UNIT_TEXT_FILL_FORE_SCHEMECOLOR_INDEX" val="13"/>
  <p:tag name="KSO_WM_UNIT_TEXT_FILL_TYPE" val="1"/>
</p:tagLst>
</file>

<file path=ppt/tags/tag301.xml><?xml version="1.0" encoding="utf-8"?>
<p:tagLst xmlns:p="http://schemas.openxmlformats.org/presentationml/2006/main">
  <p:tag name="KSO_WM_UNIT_SUBTYPE" val="a"/>
  <p:tag name="KSO_WM_UNIT_NOCLEAR" val="0"/>
  <p:tag name="KSO_WM_UNIT_VALUE" val="80"/>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20170857_2*l_h_f*1_1_1"/>
  <p:tag name="KSO_WM_TEMPLATE_CATEGORY" val="diagram"/>
  <p:tag name="KSO_WM_TEMPLATE_INDEX" val="20170857"/>
  <p:tag name="KSO_WM_UNIT_LAYERLEVEL" val="1_1_1"/>
  <p:tag name="KSO_WM_TAG_VERSION" val="1.0"/>
  <p:tag name="KSO_WM_BEAUTIFY_FLAG" val="#wm#"/>
  <p:tag name="KSO_WM_UNIT_PRESET_TEXT" val="单击此处添加文本具体内容，简明扼要的阐述您的观点。根据需要可酌情增减文字，以便观者准确的理解您传达的思想。"/>
  <p:tag name="KSO_WM_UNIT_TEXT_FILL_FORE_SCHEMECOLOR_INDEX" val="13"/>
  <p:tag name="KSO_WM_UNIT_TEXT_FILL_TYPE" val="1"/>
</p:tagLst>
</file>

<file path=ppt/tags/tag302.xml><?xml version="1.0" encoding="utf-8"?>
<p:tagLst xmlns:p="http://schemas.openxmlformats.org/presentationml/2006/main">
  <p:tag name="KSO_WM_SLIDE_BK_DARK_LIGHT" val=""/>
  <p:tag name="KSO_WM_SLIDE_BACKGROUND_TYPE" val="general"/>
  <p:tag name="KSO_WM_SPECIAL_SOURCE" val="bdnull"/>
</p:tagLst>
</file>

<file path=ppt/tags/tag3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 name="KSO_WM_SLIDE_BACKGROUND_TYPE" val="general"/>
  <p:tag name="WM_BEAUTIFY_SHAPE_IDENTITY" val="{ea486738-64a9-4b30-9848-c60b7aeaa364}"/>
</p:tagLst>
</file>

<file path=ppt/tags/tag3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 name="KSO_WM_SLIDE_BACKGROUND_TYPE" val="general"/>
  <p:tag name="WM_BEAUTIFY_SHAPE_IDENTITY" val="{cb7905d1-c047-465c-9834-48d85f0b440c}"/>
</p:tagLst>
</file>

<file path=ppt/tags/tag30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i"/>
  <p:tag name="KSO_WM_UNIT_INDEX" val="1"/>
  <p:tag name="KSO_WM_UNIT_ID" val="diagram20199387_1*i*1"/>
  <p:tag name="KSO_WM_TEMPLATE_CATEGORY" val="diagram"/>
  <p:tag name="KSO_WM_TEMPLATE_INDEX" val="20199387"/>
  <p:tag name="KSO_WM_UNIT_LAYERLEVEL" val="1"/>
  <p:tag name="KSO_WM_TAG_VERSION" val="1.0"/>
  <p:tag name="KSO_WM_BEAUTIFY_FLAG" val="#wm#"/>
  <p:tag name="KSO_WM_UNIT_FILL_FORE_SCHEMECOLOR_INDEX" val="13"/>
  <p:tag name="KSO_WM_UNIT_FILL_TYPE" val="1"/>
</p:tagLst>
</file>

<file path=ppt/tags/tag30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i"/>
  <p:tag name="KSO_WM_UNIT_INDEX" val="1_2"/>
  <p:tag name="KSO_WM_UNIT_ID" val="diagram20199387_1*m_i*1_2"/>
  <p:tag name="KSO_WM_TEMPLATE_CATEGORY" val="diagram"/>
  <p:tag name="KSO_WM_TEMPLATE_INDEX" val="20199387"/>
  <p:tag name="KSO_WM_UNIT_LAYERLEVEL" val="1_1"/>
  <p:tag name="KSO_WM_TAG_VERSION" val="1.0"/>
  <p:tag name="KSO_WM_BEAUTIFY_FLAG" val="#wm#"/>
  <p:tag name="KSO_WM_UNIT_LINE_FORE_SCHEMECOLOR_INDEX" val="14"/>
  <p:tag name="KSO_WM_UNIT_LINE_FILL_TYPE" val="2"/>
</p:tagLst>
</file>

<file path=ppt/tags/tag30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8_1"/>
  <p:tag name="KSO_WM_UNIT_ID" val="diagram20199387_1*m_h_i*1_8_1"/>
  <p:tag name="KSO_WM_TEMPLATE_CATEGORY" val="diagram"/>
  <p:tag name="KSO_WM_TEMPLATE_INDEX" val="20199387"/>
  <p:tag name="KSO_WM_UNIT_LAYERLEVEL" val="1_1_1"/>
  <p:tag name="KSO_WM_TAG_VERSION" val="1.0"/>
  <p:tag name="KSO_WM_BEAUTIFY_FLAG" val="#wm#"/>
  <p:tag name="KSO_WM_UNIT_FILL_FORE_SCHEMECOLOR_INDEX" val="14"/>
  <p:tag name="KSO_WM_UNIT_FILL_TYPE" val="1"/>
  <p:tag name="KSO_WM_UNIT_LINE_FORE_SCHEMECOLOR_INDEX" val="7"/>
  <p:tag name="KSO_WM_UNIT_LINE_FILL_TYPE" val="2"/>
</p:tagLst>
</file>

<file path=ppt/tags/tag30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8_2"/>
  <p:tag name="KSO_WM_UNIT_ID" val="diagram20199387_1*m_h_i*1_8_2"/>
  <p:tag name="KSO_WM_TEMPLATE_CATEGORY" val="diagram"/>
  <p:tag name="KSO_WM_TEMPLATE_INDEX" val="20199387"/>
  <p:tag name="KSO_WM_UNIT_LAYERLEVEL" val="1_1_1"/>
  <p:tag name="KSO_WM_TAG_VERSION" val="1.0"/>
  <p:tag name="KSO_WM_BEAUTIFY_FLAG" val="#wm#"/>
  <p:tag name="KSO_WM_UNIT_FILL_FORE_SCHEMECOLOR_INDEX" val="7"/>
  <p:tag name="KSO_WM_UNIT_FILL_TYPE" val="1"/>
</p:tagLst>
</file>

<file path=ppt/tags/tag30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8_3"/>
  <p:tag name="KSO_WM_UNIT_ID" val="diagram20199387_1*m_h_i*1_8_3"/>
  <p:tag name="KSO_WM_TEMPLATE_CATEGORY" val="diagram"/>
  <p:tag name="KSO_WM_TEMPLATE_INDEX" val="20199387"/>
  <p:tag name="KSO_WM_UNIT_LAYERLEVEL" val="1_1_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5*i*1"/>
  <p:tag name="KSO_WM_TEMPLATE_CATEGORY" val="chip"/>
  <p:tag name="KSO_WM_TEMPLATE_INDEX" val="20215020"/>
  <p:tag name="KSO_WM_UNIT_LAYERLEVEL" val="1"/>
  <p:tag name="KSO_WM_TAG_VERSION" val="1.0"/>
  <p:tag name="KSO_WM_BEAUTIFY_FLAG" val="#wm#"/>
  <p:tag name="KSO_WM_UNIT_SUBTYPE" val="h"/>
  <p:tag name="KSO_WM_UNIT_TYPE" val="i"/>
  <p:tag name="KSO_WM_UNIT_INDEX" val="1"/>
  <p:tag name="KSO_WM_CHIP_GROUPID" val="5faa41e40f63d42c4847739d"/>
  <p:tag name="KSO_WM_CHIP_XID" val="5faa41e40f63d42c484773a2"/>
  <p:tag name="KSO_WM_UNIT_DEC_AREA_ID" val="497d139e3a2749d29f540bf9d723e47b"/>
  <p:tag name="KSO_WM_UNIT_DECORATE_INFO" val=""/>
  <p:tag name="KSO_WM_UNIT_SM_LIMIT_TYPE" val=""/>
  <p:tag name="KSO_WM_CHIP_FILLAREA_FILL_RULE" val="{&quot;fill_align&quot;:&quot;cm&quot;,&quot;fill_effect&quot;:[],&quot;fill_mode&quot;:&quot;full&quot;,&quot;sacle_strategy&quot;:&quot;stretch&quot;}"/>
  <p:tag name="KSO_WM_ASSEMBLE_CHIP_INDEX" val="4240a33859c04feb8950504561c367f2"/>
  <p:tag name="KSO_WM_SLIDE_BACKGROUND_TYPE" val="frame"/>
  <p:tag name="KSO_WM_UNIT_TEXT_FILL_FORE_SCHEMECOLOR_INDEX_BRIGHTNESS" val="0"/>
  <p:tag name="KSO_WM_UNIT_TEXT_FILL_FORE_SCHEMECOLOR_INDEX" val="2"/>
  <p:tag name="KSO_WM_UNIT_TEXT_FILL_TYPE" val="1"/>
</p:tagLst>
</file>

<file path=ppt/tags/tag31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7_1"/>
  <p:tag name="KSO_WM_UNIT_ID" val="diagram20199387_1*m_h_i*1_7_1"/>
  <p:tag name="KSO_WM_TEMPLATE_CATEGORY" val="diagram"/>
  <p:tag name="KSO_WM_TEMPLATE_INDEX" val="20199387"/>
  <p:tag name="KSO_WM_UNIT_LAYERLEVEL" val="1_1_1"/>
  <p:tag name="KSO_WM_TAG_VERSION" val="1.0"/>
  <p:tag name="KSO_WM_BEAUTIFY_FLAG" val="#wm#"/>
  <p:tag name="KSO_WM_UNIT_FILL_FORE_SCHEMECOLOR_INDEX" val="14"/>
  <p:tag name="KSO_WM_UNIT_FILL_TYPE" val="1"/>
  <p:tag name="KSO_WM_UNIT_LINE_FORE_SCHEMECOLOR_INDEX" val="10"/>
  <p:tag name="KSO_WM_UNIT_LINE_FILL_TYPE" val="2"/>
</p:tagLst>
</file>

<file path=ppt/tags/tag31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7_2"/>
  <p:tag name="KSO_WM_UNIT_ID" val="diagram20199387_1*m_h_i*1_7_2"/>
  <p:tag name="KSO_WM_TEMPLATE_CATEGORY" val="diagram"/>
  <p:tag name="KSO_WM_TEMPLATE_INDEX" val="20199387"/>
  <p:tag name="KSO_WM_UNIT_LAYERLEVEL" val="1_1_1"/>
  <p:tag name="KSO_WM_TAG_VERSION" val="1.0"/>
  <p:tag name="KSO_WM_BEAUTIFY_FLAG" val="#wm#"/>
  <p:tag name="KSO_WM_UNIT_FILL_FORE_SCHEMECOLOR_INDEX" val="10"/>
  <p:tag name="KSO_WM_UNIT_FILL_TYPE" val="1"/>
</p:tagLst>
</file>

<file path=ppt/tags/tag3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m_h_i"/>
  <p:tag name="KSO_WM_UNIT_INDEX" val="1_7_3"/>
  <p:tag name="KSO_WM_UNIT_ID" val="diagram20199387_1*m_h_i*1_7_3"/>
  <p:tag name="KSO_WM_TEMPLATE_CATEGORY" val="diagram"/>
  <p:tag name="KSO_WM_TEMPLATE_INDEX" val="20199387"/>
  <p:tag name="KSO_WM_UNIT_LAYERLEVEL" val="1_1_1"/>
  <p:tag name="KSO_WM_TAG_VERSION" val="1.0"/>
  <p:tag name="KSO_WM_BEAUTIFY_FLAG" val="#wm#"/>
  <p:tag name="KSO_WM_DIAGRAM_GROUP_CODE" val="m1-1"/>
</p:tagLst>
</file>

<file path=ppt/tags/tag31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6_3"/>
  <p:tag name="KSO_WM_UNIT_ID" val="diagram20199387_1*m_h_i*1_6_3"/>
  <p:tag name="KSO_WM_TEMPLATE_CATEGORY" val="diagram"/>
  <p:tag name="KSO_WM_TEMPLATE_INDEX" val="20199387"/>
  <p:tag name="KSO_WM_UNIT_LAYERLEVEL" val="1_1_1"/>
  <p:tag name="KSO_WM_TAG_VERSION" val="1.0"/>
  <p:tag name="KSO_WM_BEAUTIFY_FLAG" val="#wm#"/>
  <p:tag name="KSO_WM_UNIT_FILL_FORE_SCHEMECOLOR_INDEX" val="14"/>
  <p:tag name="KSO_WM_UNIT_FILL_TYPE" val="1"/>
  <p:tag name="KSO_WM_UNIT_LINE_FORE_SCHEMECOLOR_INDEX" val="9"/>
  <p:tag name="KSO_WM_UNIT_LINE_FILL_TYPE" val="2"/>
</p:tagLst>
</file>

<file path=ppt/tags/tag31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6_2"/>
  <p:tag name="KSO_WM_UNIT_ID" val="diagram20199387_1*m_h_i*1_6_2"/>
  <p:tag name="KSO_WM_TEMPLATE_CATEGORY" val="diagram"/>
  <p:tag name="KSO_WM_TEMPLATE_INDEX" val="20199387"/>
  <p:tag name="KSO_WM_UNIT_LAYERLEVEL" val="1_1_1"/>
  <p:tag name="KSO_WM_TAG_VERSION" val="1.0"/>
  <p:tag name="KSO_WM_BEAUTIFY_FLAG" val="#wm#"/>
  <p:tag name="KSO_WM_UNIT_FILL_FORE_SCHEMECOLOR_INDEX" val="9"/>
  <p:tag name="KSO_WM_UNIT_FILL_TYPE" val="1"/>
</p:tagLst>
</file>

<file path=ppt/tags/tag31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6_1"/>
  <p:tag name="KSO_WM_UNIT_ID" val="diagram20199387_1*m_h_i*1_6_1"/>
  <p:tag name="KSO_WM_TEMPLATE_CATEGORY" val="diagram"/>
  <p:tag name="KSO_WM_TEMPLATE_INDEX" val="20199387"/>
  <p:tag name="KSO_WM_UNIT_LAYERLEVEL" val="1_1_1"/>
  <p:tag name="KSO_WM_TAG_VERSION" val="1.0"/>
  <p:tag name="KSO_WM_BEAUTIFY_FLAG" val="#wm#"/>
</p:tagLst>
</file>

<file path=ppt/tags/tag31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5_1"/>
  <p:tag name="KSO_WM_UNIT_ID" val="diagram20199387_1*m_h_i*1_5_1"/>
  <p:tag name="KSO_WM_TEMPLATE_CATEGORY" val="diagram"/>
  <p:tag name="KSO_WM_TEMPLATE_INDEX" val="20199387"/>
  <p:tag name="KSO_WM_UNIT_LAYERLEVEL" val="1_1_1"/>
  <p:tag name="KSO_WM_TAG_VERSION" val="1.0"/>
  <p:tag name="KSO_WM_BEAUTIFY_FLAG" val="#wm#"/>
  <p:tag name="KSO_WM_UNIT_FILL_FORE_SCHEMECOLOR_INDEX" val="14"/>
  <p:tag name="KSO_WM_UNIT_FILL_TYPE" val="1"/>
  <p:tag name="KSO_WM_UNIT_LINE_FORE_SCHEMECOLOR_INDEX" val="6"/>
  <p:tag name="KSO_WM_UNIT_LINE_FILL_TYPE" val="2"/>
</p:tagLst>
</file>

<file path=ppt/tags/tag31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5_2"/>
  <p:tag name="KSO_WM_UNIT_ID" val="diagram20199387_1*m_h_i*1_5_2"/>
  <p:tag name="KSO_WM_TEMPLATE_CATEGORY" val="diagram"/>
  <p:tag name="KSO_WM_TEMPLATE_INDEX" val="20199387"/>
  <p:tag name="KSO_WM_UNIT_LAYERLEVEL" val="1_1_1"/>
  <p:tag name="KSO_WM_TAG_VERSION" val="1.0"/>
  <p:tag name="KSO_WM_BEAUTIFY_FLAG" val="#wm#"/>
  <p:tag name="KSO_WM_UNIT_FILL_FORE_SCHEMECOLOR_INDEX" val="6"/>
  <p:tag name="KSO_WM_UNIT_FILL_TYPE" val="1"/>
</p:tagLst>
</file>

<file path=ppt/tags/tag31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5_3"/>
  <p:tag name="KSO_WM_UNIT_ID" val="diagram20199387_1*m_h_i*1_5_3"/>
  <p:tag name="KSO_WM_TEMPLATE_CATEGORY" val="diagram"/>
  <p:tag name="KSO_WM_TEMPLATE_INDEX" val="20199387"/>
  <p:tag name="KSO_WM_UNIT_LAYERLEVEL" val="1_1_1"/>
  <p:tag name="KSO_WM_TAG_VERSION" val="1.0"/>
  <p:tag name="KSO_WM_BEAUTIFY_FLAG" val="#wm#"/>
</p:tagLst>
</file>

<file path=ppt/tags/tag31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2"/>
  <p:tag name="KSO_WM_UNIT_ID" val="diagram20170857_2*l_h_i*1_1_2"/>
  <p:tag name="KSO_WM_TEMPLATE_CATEGORY" val="diagram"/>
  <p:tag name="KSO_WM_TEMPLATE_INDEX" val="20170857"/>
  <p:tag name="KSO_WM_UNIT_LAYERLEVEL" val="1_1_1"/>
  <p:tag name="KSO_WM_TAG_VERSION" val="1.0"/>
  <p:tag name="KSO_WM_BEAUTIFY_FLAG" val="#wm#"/>
  <p:tag name="KSO_WM_UNIT_FILL_FORE_SCHEMECOLOR_INDEX" val="5"/>
  <p:tag name="KSO_WM_UNIT_FILL_TYPE" val="1"/>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3b629913616641edb96b8fcda9b64315"/>
  <p:tag name="KSO_WM_UNIT_DECORATE_INFO" val=""/>
  <p:tag name="KSO_WM_UNIT_SM_LIMIT_TYPE" val=""/>
  <p:tag name="KSO_WM_CHIP_FILLAREA_FILL_RULE" val="{&quot;fill_align&quot;:&quot;cm&quot;,&quot;fill_effect&quot;:[],&quot;fill_mode&quot;:&quot;full&quot;,&quot;sacle_strategy&quot;:&quot;stretch&quot;}"/>
  <p:tag name="KSO_WM_ASSEMBLE_CHIP_INDEX" val="76d44519715c4017840b114bc21a18a8"/>
  <p:tag name="KSO_WM_SLIDE_BACKGROUND_TYPE" val="frame"/>
</p:tagLst>
</file>

<file path=ppt/tags/tag32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8_2"/>
  <p:tag name="KSO_WM_UNIT_ID" val="diagram20199387_1*m_h_i*1_8_2"/>
  <p:tag name="KSO_WM_TEMPLATE_CATEGORY" val="diagram"/>
  <p:tag name="KSO_WM_TEMPLATE_INDEX" val="20199387"/>
  <p:tag name="KSO_WM_UNIT_LAYERLEVEL" val="1_1_1"/>
  <p:tag name="KSO_WM_TAG_VERSION" val="1.0"/>
  <p:tag name="KSO_WM_BEAUTIFY_FLAG" val="#wm#"/>
  <p:tag name="KSO_WM_UNIT_FILL_FORE_SCHEMECOLOR_INDEX" val="7"/>
  <p:tag name="KSO_WM_UNIT_FILL_TYPE" val="1"/>
</p:tagLst>
</file>

<file path=ppt/tags/tag32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7_2"/>
  <p:tag name="KSO_WM_UNIT_ID" val="diagram20199387_1*m_h_i*1_7_2"/>
  <p:tag name="KSO_WM_TEMPLATE_CATEGORY" val="diagram"/>
  <p:tag name="KSO_WM_TEMPLATE_INDEX" val="20199387"/>
  <p:tag name="KSO_WM_UNIT_LAYERLEVEL" val="1_1_1"/>
  <p:tag name="KSO_WM_TAG_VERSION" val="1.0"/>
  <p:tag name="KSO_WM_BEAUTIFY_FLAG" val="#wm#"/>
  <p:tag name="KSO_WM_UNIT_FILL_FORE_SCHEMECOLOR_INDEX" val="10"/>
  <p:tag name="KSO_WM_UNIT_FILL_TYPE" val="1"/>
</p:tagLst>
</file>

<file path=ppt/tags/tag32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6_2"/>
  <p:tag name="KSO_WM_UNIT_ID" val="diagram20199387_1*m_h_i*1_6_2"/>
  <p:tag name="KSO_WM_TEMPLATE_CATEGORY" val="diagram"/>
  <p:tag name="KSO_WM_TEMPLATE_INDEX" val="20199387"/>
  <p:tag name="KSO_WM_UNIT_LAYERLEVEL" val="1_1_1"/>
  <p:tag name="KSO_WM_TAG_VERSION" val="1.0"/>
  <p:tag name="KSO_WM_BEAUTIFY_FLAG" val="#wm#"/>
  <p:tag name="KSO_WM_UNIT_FILL_FORE_SCHEMECOLOR_INDEX" val="9"/>
  <p:tag name="KSO_WM_UNIT_FILL_TYPE" val="1"/>
</p:tagLst>
</file>

<file path=ppt/tags/tag32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5_2"/>
  <p:tag name="KSO_WM_UNIT_ID" val="diagram20199387_1*m_h_i*1_5_2"/>
  <p:tag name="KSO_WM_TEMPLATE_CATEGORY" val="diagram"/>
  <p:tag name="KSO_WM_TEMPLATE_INDEX" val="20199387"/>
  <p:tag name="KSO_WM_UNIT_LAYERLEVEL" val="1_1_1"/>
  <p:tag name="KSO_WM_TAG_VERSION" val="1.0"/>
  <p:tag name="KSO_WM_BEAUTIFY_FLAG" val="#wm#"/>
  <p:tag name="KSO_WM_UNIT_FILL_FORE_SCHEMECOLOR_INDEX" val="6"/>
  <p:tag name="KSO_WM_UNIT_FILL_TYPE" val="1"/>
</p:tagLst>
</file>

<file path=ppt/tags/tag324.xml><?xml version="1.0" encoding="utf-8"?>
<p:tagLst xmlns:p="http://schemas.openxmlformats.org/presentationml/2006/main">
  <p:tag name="KSO_WM_SLIDE_BK_DARK_LIGHT" val=""/>
  <p:tag name="KSO_WM_SLIDE_BACKGROUND_TYPE" val="general"/>
  <p:tag name="KSO_WM_SPECIAL_SOURCE" val="bdnull"/>
</p:tagLst>
</file>

<file path=ppt/tags/tag3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 name="KSO_WM_SLIDE_BACKGROUND_TYPE" val="general"/>
  <p:tag name="WM_BEAUTIFY_SHAPE_IDENTITY" val="{bfd41ad4-52a0-4250-86e3-f2d8935f00ff}"/>
</p:tagLst>
</file>

<file path=ppt/tags/tag3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 name="KSO_WM_SLIDE_BACKGROUND_TYPE" val="general"/>
  <p:tag name="WM_BEAUTIFY_SHAPE_IDENTITY" val="{7910a6e0-b4ee-4fb5-b1a3-c85161c4d4e5}"/>
</p:tagLst>
</file>

<file path=ppt/tags/tag327.xml><?xml version="1.0" encoding="utf-8"?>
<p:tagLst xmlns:p="http://schemas.openxmlformats.org/presentationml/2006/main">
  <p:tag name="KSO_WM_TAG_VERSION" val="1.0"/>
  <p:tag name="KSO_WM_TEMPLATE_CATEGORY" val="diagram"/>
  <p:tag name="KSO_WM_TEMPLATE_INDEX" val="748"/>
  <p:tag name="KSO_WM_UNIT_TYPE" val="l_h_i"/>
  <p:tag name="KSO_WM_UNIT_INDEX" val="1_1_1"/>
  <p:tag name="KSO_WM_UNIT_ID" val="diagram748_3*l_h_i*1_1_1"/>
  <p:tag name="KSO_WM_UNIT_LAYERLEVEL" val="1_1_1"/>
  <p:tag name="KSO_WM_BEAUTIFY_FLAG" val="#wm#"/>
  <p:tag name="KSO_WM_DIAGRAM_GROUP_CODE" val="l1-1"/>
  <p:tag name="KSO_WM_UNIT_HIGHLIGHT" val="0"/>
  <p:tag name="KSO_WM_UNIT_COMPATIBLE" val="0"/>
  <p:tag name="KSO_WM_UNIT_DIAGRAM_ISNUMVISUAL" val="0"/>
  <p:tag name="KSO_WM_UNIT_DIAGRAM_ISREFERUNIT" val="0"/>
  <p:tag name="KSO_WM_UNIT_PRESET_TEXT" val="A"/>
  <p:tag name="KSO_WM_UNIT_FILL_FORE_SCHEMECOLOR_INDEX" val="5"/>
  <p:tag name="KSO_WM_UNIT_FILL_TYPE" val="1"/>
  <p:tag name="KSO_WM_UNIT_TEXT_FILL_FORE_SCHEMECOLOR_INDEX" val="6"/>
  <p:tag name="KSO_WM_UNIT_TEXT_FILL_TYPE" val="1"/>
</p:tagLst>
</file>

<file path=ppt/tags/tag328.xml><?xml version="1.0" encoding="utf-8"?>
<p:tagLst xmlns:p="http://schemas.openxmlformats.org/presentationml/2006/main">
  <p:tag name="KSO_WM_TAG_VERSION" val="1.0"/>
  <p:tag name="KSO_WM_TEMPLATE_CATEGORY" val="diagram"/>
  <p:tag name="KSO_WM_TEMPLATE_INDEX" val="748"/>
  <p:tag name="KSO_WM_UNIT_TYPE" val="l_h_i"/>
  <p:tag name="KSO_WM_UNIT_INDEX" val="1_1_2"/>
  <p:tag name="KSO_WM_UNIT_ID" val="diagram748_3*l_h_i*1_1_2"/>
  <p:tag name="KSO_WM_UNIT_LAYERLEVEL" val="1_1_1"/>
  <p:tag name="KSO_WM_BEAUTIFY_FLAG" val="#wm#"/>
  <p:tag name="KSO_WM_DIAGRAM_GROUP_CODE" val="l1-1"/>
  <p:tag name="KSO_WM_UNIT_HIGHLIGHT" val="0"/>
  <p:tag name="KSO_WM_UNIT_COMPATIBLE" val="0"/>
  <p:tag name="KSO_WM_UNIT_DIAGRAM_ISNUMVISUAL" val="0"/>
  <p:tag name="KSO_WM_UNIT_DIAGRAM_ISREFERUNIT" val="0"/>
  <p:tag name="KSO_WM_UNIT_FILL_FORE_SCHEMECOLOR_INDEX" val="6"/>
  <p:tag name="KSO_WM_UNIT_FILL_TYPE" val="1"/>
  <p:tag name="KSO_WM_UNIT_TEXT_FILL_FORE_SCHEMECOLOR_INDEX" val="2"/>
  <p:tag name="KSO_WM_UNIT_TEXT_FILL_TYPE" val="1"/>
</p:tagLst>
</file>

<file path=ppt/tags/tag329.xml><?xml version="1.0" encoding="utf-8"?>
<p:tagLst xmlns:p="http://schemas.openxmlformats.org/presentationml/2006/main">
  <p:tag name="KSO_WM_TAG_VERSION" val="1.0"/>
  <p:tag name="KSO_WM_TEMPLATE_CATEGORY" val="diagram"/>
  <p:tag name="KSO_WM_TEMPLATE_INDEX" val="748"/>
  <p:tag name="KSO_WM_UNIT_TYPE" val="l_h_i"/>
  <p:tag name="KSO_WM_UNIT_INDEX" val="1_1_3"/>
  <p:tag name="KSO_WM_UNIT_ID" val="diagram748_3*l_h_i*1_1_3"/>
  <p:tag name="KSO_WM_UNIT_LAYERLEVEL" val="1_1_1"/>
  <p:tag name="KSO_WM_UNIT_HIGHLIGHT" val="0"/>
  <p:tag name="KSO_WM_UNIT_COMPATIBLE" val="0"/>
  <p:tag name="KSO_WM_BEAUTIFY_FLAG" val="#wm#"/>
  <p:tag name="KSO_WM_DIAGRAM_GROUP_CODE" val="l1-1"/>
  <p:tag name="KSO_WM_UNIT_NOCLEAR" val="0"/>
  <p:tag name="KSO_WM_UNIT_DIAGRAM_ISNUMVISUAL" val="0"/>
  <p:tag name="KSO_WM_UNIT_DIAGRAM_ISREFERUNIT" val="0"/>
  <p:tag name="KSO_WM_UNIT_FILL_FORE_SCHEMECOLOR_INDEX" val="5"/>
  <p:tag name="KSO_WM_UNIT_FILL_TYPE" val="1"/>
  <p:tag name="KSO_WM_UNIT_TEXT_FILL_FORE_SCHEMECOLOR_INDEX" val="14"/>
  <p:tag name="KSO_WM_UNIT_TEXT_FILL_TYPE" val="1"/>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e6882bca53b54aa1b1a52c7d46e23334"/>
  <p:tag name="KSO_WM_UNIT_DECORATE_INFO" val=""/>
  <p:tag name="KSO_WM_UNIT_SM_LIMIT_TYPE" val=""/>
  <p:tag name="KSO_WM_CHIP_FILLAREA_FILL_RULE" val="{&quot;fill_align&quot;:&quot;cm&quot;,&quot;fill_effect&quot;:[],&quot;fill_mode&quot;:&quot;full&quot;,&quot;sacle_strategy&quot;:&quot;stretch&quot;}"/>
  <p:tag name="KSO_WM_ASSEMBLE_CHIP_INDEX" val="66fc64c9bbdf401fa3cad0a483bbfda6"/>
  <p:tag name="KSO_WM_SLIDE_BACKGROUND_TYPE" val="frame"/>
</p:tagLst>
</file>

<file path=ppt/tags/tag330.xml><?xml version="1.0" encoding="utf-8"?>
<p:tagLst xmlns:p="http://schemas.openxmlformats.org/presentationml/2006/main">
  <p:tag name="KSO_WM_TAG_VERSION" val="1.0"/>
  <p:tag name="KSO_WM_TEMPLATE_CATEGORY" val="diagram"/>
  <p:tag name="KSO_WM_TEMPLATE_INDEX" val="748"/>
  <p:tag name="KSO_WM_UNIT_TYPE" val="l_h_i"/>
  <p:tag name="KSO_WM_UNIT_INDEX" val="1_2_1"/>
  <p:tag name="KSO_WM_UNIT_ID" val="diagram748_3*l_h_i*1_2_1"/>
  <p:tag name="KSO_WM_UNIT_LAYERLEVEL" val="1_1_1"/>
  <p:tag name="KSO_WM_BEAUTIFY_FLAG" val="#wm#"/>
  <p:tag name="KSO_WM_DIAGRAM_GROUP_CODE" val="l1-1"/>
  <p:tag name="KSO_WM_UNIT_HIGHLIGHT" val="0"/>
  <p:tag name="KSO_WM_UNIT_COMPATIBLE" val="0"/>
  <p:tag name="KSO_WM_UNIT_DIAGRAM_ISNUMVISUAL" val="0"/>
  <p:tag name="KSO_WM_UNIT_DIAGRAM_ISREFERUNIT" val="0"/>
  <p:tag name="KSO_WM_UNIT_PRESET_TEXT" val="B"/>
  <p:tag name="KSO_WM_UNIT_FILL_FORE_SCHEMECOLOR_INDEX" val="5"/>
  <p:tag name="KSO_WM_UNIT_FILL_TYPE" val="1"/>
  <p:tag name="KSO_WM_UNIT_TEXT_FILL_FORE_SCHEMECOLOR_INDEX" val="6"/>
  <p:tag name="KSO_WM_UNIT_TEXT_FILL_TYPE" val="1"/>
</p:tagLst>
</file>

<file path=ppt/tags/tag331.xml><?xml version="1.0" encoding="utf-8"?>
<p:tagLst xmlns:p="http://schemas.openxmlformats.org/presentationml/2006/main">
  <p:tag name="KSO_WM_TAG_VERSION" val="1.0"/>
  <p:tag name="KSO_WM_TEMPLATE_CATEGORY" val="diagram"/>
  <p:tag name="KSO_WM_TEMPLATE_INDEX" val="748"/>
  <p:tag name="KSO_WM_UNIT_TYPE" val="l_h_i"/>
  <p:tag name="KSO_WM_UNIT_INDEX" val="1_2_2"/>
  <p:tag name="KSO_WM_UNIT_ID" val="diagram748_3*l_h_i*1_2_2"/>
  <p:tag name="KSO_WM_UNIT_LAYERLEVEL" val="1_1_1"/>
  <p:tag name="KSO_WM_BEAUTIFY_FLAG" val="#wm#"/>
  <p:tag name="KSO_WM_DIAGRAM_GROUP_CODE" val="l1-1"/>
  <p:tag name="KSO_WM_UNIT_HIGHLIGHT" val="0"/>
  <p:tag name="KSO_WM_UNIT_COMPATIBLE" val="0"/>
  <p:tag name="KSO_WM_UNIT_DIAGRAM_ISNUMVISUAL" val="0"/>
  <p:tag name="KSO_WM_UNIT_DIAGRAM_ISREFERUNIT" val="0"/>
  <p:tag name="KSO_WM_UNIT_FILL_FORE_SCHEMECOLOR_INDEX" val="6"/>
  <p:tag name="KSO_WM_UNIT_FILL_TYPE" val="1"/>
  <p:tag name="KSO_WM_UNIT_TEXT_FILL_FORE_SCHEMECOLOR_INDEX" val="2"/>
  <p:tag name="KSO_WM_UNIT_TEXT_FILL_TYPE" val="1"/>
</p:tagLst>
</file>

<file path=ppt/tags/tag332.xml><?xml version="1.0" encoding="utf-8"?>
<p:tagLst xmlns:p="http://schemas.openxmlformats.org/presentationml/2006/main">
  <p:tag name="KSO_WM_TAG_VERSION" val="1.0"/>
  <p:tag name="KSO_WM_TEMPLATE_CATEGORY" val="diagram"/>
  <p:tag name="KSO_WM_TEMPLATE_INDEX" val="748"/>
  <p:tag name="KSO_WM_UNIT_TYPE" val="l_h_i"/>
  <p:tag name="KSO_WM_UNIT_INDEX" val="1_2_3"/>
  <p:tag name="KSO_WM_UNIT_ID" val="diagram748_3*l_h_i*1_2_3"/>
  <p:tag name="KSO_WM_UNIT_LAYERLEVEL" val="1_1_1"/>
  <p:tag name="KSO_WM_UNIT_HIGHLIGHT" val="0"/>
  <p:tag name="KSO_WM_UNIT_COMPATIBLE" val="0"/>
  <p:tag name="KSO_WM_BEAUTIFY_FLAG" val="#wm#"/>
  <p:tag name="KSO_WM_DIAGRAM_GROUP_CODE" val="l1-1"/>
  <p:tag name="KSO_WM_UNIT_NOCLEAR" val="0"/>
  <p:tag name="KSO_WM_UNIT_DIAGRAM_ISNUMVISUAL" val="0"/>
  <p:tag name="KSO_WM_UNIT_DIAGRAM_ISREFERUNIT" val="0"/>
  <p:tag name="KSO_WM_UNIT_FILL_FORE_SCHEMECOLOR_INDEX" val="5"/>
  <p:tag name="KSO_WM_UNIT_FILL_TYPE" val="1"/>
  <p:tag name="KSO_WM_UNIT_TEXT_FILL_FORE_SCHEMECOLOR_INDEX" val="14"/>
  <p:tag name="KSO_WM_UNIT_TEXT_FILL_TYPE" val="1"/>
</p:tagLst>
</file>

<file path=ppt/tags/tag333.xml><?xml version="1.0" encoding="utf-8"?>
<p:tagLst xmlns:p="http://schemas.openxmlformats.org/presentationml/2006/main">
  <p:tag name="KSO_WM_TAG_VERSION" val="1.0"/>
  <p:tag name="KSO_WM_TEMPLATE_CATEGORY" val="diagram"/>
  <p:tag name="KSO_WM_TEMPLATE_INDEX" val="748"/>
  <p:tag name="KSO_WM_UNIT_TYPE" val="l_h_i"/>
  <p:tag name="KSO_WM_UNIT_INDEX" val="1_3_1"/>
  <p:tag name="KSO_WM_UNIT_ID" val="diagram748_3*l_h_i*1_3_1"/>
  <p:tag name="KSO_WM_UNIT_LAYERLEVEL" val="1_1_1"/>
  <p:tag name="KSO_WM_BEAUTIFY_FLAG" val="#wm#"/>
  <p:tag name="KSO_WM_DIAGRAM_GROUP_CODE" val="l1-1"/>
  <p:tag name="KSO_WM_UNIT_HIGHLIGHT" val="0"/>
  <p:tag name="KSO_WM_UNIT_COMPATIBLE" val="0"/>
  <p:tag name="KSO_WM_UNIT_DIAGRAM_ISNUMVISUAL" val="0"/>
  <p:tag name="KSO_WM_UNIT_DIAGRAM_ISREFERUNIT" val="0"/>
  <p:tag name="KSO_WM_UNIT_PRESET_TEXT" val="C"/>
  <p:tag name="KSO_WM_UNIT_FILL_FORE_SCHEMECOLOR_INDEX" val="5"/>
  <p:tag name="KSO_WM_UNIT_FILL_TYPE" val="1"/>
  <p:tag name="KSO_WM_UNIT_TEXT_FILL_FORE_SCHEMECOLOR_INDEX" val="6"/>
  <p:tag name="KSO_WM_UNIT_TEXT_FILL_TYPE" val="1"/>
</p:tagLst>
</file>

<file path=ppt/tags/tag334.xml><?xml version="1.0" encoding="utf-8"?>
<p:tagLst xmlns:p="http://schemas.openxmlformats.org/presentationml/2006/main">
  <p:tag name="KSO_WM_TAG_VERSION" val="1.0"/>
  <p:tag name="KSO_WM_TEMPLATE_CATEGORY" val="diagram"/>
  <p:tag name="KSO_WM_TEMPLATE_INDEX" val="748"/>
  <p:tag name="KSO_WM_UNIT_TYPE" val="l_h_i"/>
  <p:tag name="KSO_WM_UNIT_INDEX" val="1_3_2"/>
  <p:tag name="KSO_WM_UNIT_ID" val="diagram748_3*l_h_i*1_3_2"/>
  <p:tag name="KSO_WM_UNIT_LAYERLEVEL" val="1_1_1"/>
  <p:tag name="KSO_WM_BEAUTIFY_FLAG" val="#wm#"/>
  <p:tag name="KSO_WM_DIAGRAM_GROUP_CODE" val="l1-1"/>
  <p:tag name="KSO_WM_UNIT_HIGHLIGHT" val="0"/>
  <p:tag name="KSO_WM_UNIT_COMPATIBLE" val="0"/>
  <p:tag name="KSO_WM_UNIT_DIAGRAM_ISNUMVISUAL" val="0"/>
  <p:tag name="KSO_WM_UNIT_DIAGRAM_ISREFERUNIT" val="0"/>
  <p:tag name="KSO_WM_UNIT_FILL_FORE_SCHEMECOLOR_INDEX" val="6"/>
  <p:tag name="KSO_WM_UNIT_FILL_TYPE" val="1"/>
  <p:tag name="KSO_WM_UNIT_TEXT_FILL_FORE_SCHEMECOLOR_INDEX" val="2"/>
  <p:tag name="KSO_WM_UNIT_TEXT_FILL_TYPE" val="1"/>
</p:tagLst>
</file>

<file path=ppt/tags/tag335.xml><?xml version="1.0" encoding="utf-8"?>
<p:tagLst xmlns:p="http://schemas.openxmlformats.org/presentationml/2006/main">
  <p:tag name="KSO_WM_TAG_VERSION" val="1.0"/>
  <p:tag name="KSO_WM_TEMPLATE_CATEGORY" val="diagram"/>
  <p:tag name="KSO_WM_TEMPLATE_INDEX" val="748"/>
  <p:tag name="KSO_WM_UNIT_TYPE" val="l_h_i"/>
  <p:tag name="KSO_WM_UNIT_INDEX" val="1_3_3"/>
  <p:tag name="KSO_WM_UNIT_ID" val="diagram748_3*l_h_i*1_3_3"/>
  <p:tag name="KSO_WM_UNIT_LAYERLEVEL" val="1_1_1"/>
  <p:tag name="KSO_WM_UNIT_HIGHLIGHT" val="0"/>
  <p:tag name="KSO_WM_UNIT_COMPATIBLE" val="0"/>
  <p:tag name="KSO_WM_BEAUTIFY_FLAG" val="#wm#"/>
  <p:tag name="KSO_WM_DIAGRAM_GROUP_CODE" val="l1-1"/>
  <p:tag name="KSO_WM_UNIT_NOCLEAR" val="0"/>
  <p:tag name="KSO_WM_UNIT_DIAGRAM_ISNUMVISUAL" val="0"/>
  <p:tag name="KSO_WM_UNIT_DIAGRAM_ISREFERUNIT" val="0"/>
  <p:tag name="KSO_WM_UNIT_FILL_FORE_SCHEMECOLOR_INDEX" val="5"/>
  <p:tag name="KSO_WM_UNIT_FILL_TYPE" val="1"/>
  <p:tag name="KSO_WM_UNIT_TEXT_FILL_FORE_SCHEMECOLOR_INDEX" val="14"/>
  <p:tag name="KSO_WM_UNIT_TEXT_FILL_TYPE" val="1"/>
</p:tagLst>
</file>

<file path=ppt/tags/tag336.xml><?xml version="1.0" encoding="utf-8"?>
<p:tagLst xmlns:p="http://schemas.openxmlformats.org/presentationml/2006/main">
  <p:tag name="KSO_WM_SLIDE_BK_DARK_LIGHT" val=""/>
  <p:tag name="KSO_WM_SLIDE_BACKGROUND_TYPE" val="general"/>
  <p:tag name="KSO_WM_SPECIAL_SOURCE" val="bdnull"/>
</p:tagLst>
</file>

<file path=ppt/tags/tag3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 name="KSO_WM_SLIDE_BACKGROUND_TYPE" val="general"/>
  <p:tag name="WM_BEAUTIFY_SHAPE_IDENTITY" val="{bfd41ad4-52a0-4250-86e3-f2d8935f00ff}"/>
</p:tagLst>
</file>

<file path=ppt/tags/tag3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 name="KSO_WM_SLIDE_BACKGROUND_TYPE" val="general"/>
  <p:tag name="WM_BEAUTIFY_SHAPE_IDENTITY" val="{7910a6e0-b4ee-4fb5-b1a3-c85161c4d4e5}"/>
</p:tagLst>
</file>

<file path=ppt/tags/tag339.xml><?xml version="1.0" encoding="utf-8"?>
<p:tagLst xmlns:p="http://schemas.openxmlformats.org/presentationml/2006/main">
  <p:tag name="KSO_WM_TAG_VERSION" val="1.0"/>
  <p:tag name="KSO_WM_TEMPLATE_CATEGORY" val="diagram"/>
  <p:tag name="KSO_WM_TEMPLATE_INDEX" val="748"/>
  <p:tag name="KSO_WM_UNIT_TYPE" val="l_h_i"/>
  <p:tag name="KSO_WM_UNIT_INDEX" val="1_1_1"/>
  <p:tag name="KSO_WM_UNIT_ID" val="diagram748_3*l_h_i*1_1_1"/>
  <p:tag name="KSO_WM_UNIT_LAYERLEVEL" val="1_1_1"/>
  <p:tag name="KSO_WM_BEAUTIFY_FLAG" val="#wm#"/>
  <p:tag name="KSO_WM_DIAGRAM_GROUP_CODE" val="l1-1"/>
  <p:tag name="KSO_WM_UNIT_HIGHLIGHT" val="0"/>
  <p:tag name="KSO_WM_UNIT_COMPATIBLE" val="0"/>
  <p:tag name="KSO_WM_UNIT_DIAGRAM_ISNUMVISUAL" val="0"/>
  <p:tag name="KSO_WM_UNIT_DIAGRAM_ISREFERUNIT" val="0"/>
  <p:tag name="KSO_WM_UNIT_PRESET_TEXT" val="A"/>
  <p:tag name="KSO_WM_UNIT_FILL_FORE_SCHEMECOLOR_INDEX" val="5"/>
  <p:tag name="KSO_WM_UNIT_FILL_TYPE" val="1"/>
  <p:tag name="KSO_WM_UNIT_TEXT_FILL_FORE_SCHEMECOLOR_INDEX" val="6"/>
  <p:tag name="KSO_WM_UNIT_TEXT_FILL_TYPE" val="1"/>
</p:tagLst>
</file>

<file path=ppt/tags/tag34.xml><?xml version="1.0" encoding="utf-8"?>
<p:tagLst xmlns:p="http://schemas.openxmlformats.org/presentationml/2006/main">
  <p:tag name="KSO_WM_SLIDE_BACKGROUND_TYPE" val="frame"/>
</p:tagLst>
</file>

<file path=ppt/tags/tag340.xml><?xml version="1.0" encoding="utf-8"?>
<p:tagLst xmlns:p="http://schemas.openxmlformats.org/presentationml/2006/main">
  <p:tag name="KSO_WM_TAG_VERSION" val="1.0"/>
  <p:tag name="KSO_WM_TEMPLATE_CATEGORY" val="diagram"/>
  <p:tag name="KSO_WM_TEMPLATE_INDEX" val="748"/>
  <p:tag name="KSO_WM_UNIT_TYPE" val="l_h_i"/>
  <p:tag name="KSO_WM_UNIT_INDEX" val="1_1_2"/>
  <p:tag name="KSO_WM_UNIT_ID" val="diagram748_3*l_h_i*1_1_2"/>
  <p:tag name="KSO_WM_UNIT_LAYERLEVEL" val="1_1_1"/>
  <p:tag name="KSO_WM_BEAUTIFY_FLAG" val="#wm#"/>
  <p:tag name="KSO_WM_DIAGRAM_GROUP_CODE" val="l1-1"/>
  <p:tag name="KSO_WM_UNIT_HIGHLIGHT" val="0"/>
  <p:tag name="KSO_WM_UNIT_COMPATIBLE" val="0"/>
  <p:tag name="KSO_WM_UNIT_DIAGRAM_ISNUMVISUAL" val="0"/>
  <p:tag name="KSO_WM_UNIT_DIAGRAM_ISREFERUNIT" val="0"/>
  <p:tag name="KSO_WM_UNIT_FILL_FORE_SCHEMECOLOR_INDEX" val="6"/>
  <p:tag name="KSO_WM_UNIT_FILL_TYPE" val="1"/>
  <p:tag name="KSO_WM_UNIT_TEXT_FILL_FORE_SCHEMECOLOR_INDEX" val="2"/>
  <p:tag name="KSO_WM_UNIT_TEXT_FILL_TYPE" val="1"/>
</p:tagLst>
</file>

<file path=ppt/tags/tag341.xml><?xml version="1.0" encoding="utf-8"?>
<p:tagLst xmlns:p="http://schemas.openxmlformats.org/presentationml/2006/main">
  <p:tag name="KSO_WM_TAG_VERSION" val="1.0"/>
  <p:tag name="KSO_WM_TEMPLATE_CATEGORY" val="diagram"/>
  <p:tag name="KSO_WM_TEMPLATE_INDEX" val="748"/>
  <p:tag name="KSO_WM_UNIT_TYPE" val="l_h_i"/>
  <p:tag name="KSO_WM_UNIT_INDEX" val="1_1_3"/>
  <p:tag name="KSO_WM_UNIT_ID" val="diagram748_3*l_h_i*1_1_3"/>
  <p:tag name="KSO_WM_UNIT_LAYERLEVEL" val="1_1_1"/>
  <p:tag name="KSO_WM_UNIT_HIGHLIGHT" val="0"/>
  <p:tag name="KSO_WM_UNIT_COMPATIBLE" val="0"/>
  <p:tag name="KSO_WM_BEAUTIFY_FLAG" val="#wm#"/>
  <p:tag name="KSO_WM_DIAGRAM_GROUP_CODE" val="l1-1"/>
  <p:tag name="KSO_WM_UNIT_NOCLEAR" val="0"/>
  <p:tag name="KSO_WM_UNIT_DIAGRAM_ISNUMVISUAL" val="0"/>
  <p:tag name="KSO_WM_UNIT_DIAGRAM_ISREFERUNIT" val="0"/>
  <p:tag name="KSO_WM_UNIT_FILL_FORE_SCHEMECOLOR_INDEX" val="5"/>
  <p:tag name="KSO_WM_UNIT_FILL_TYPE" val="1"/>
  <p:tag name="KSO_WM_UNIT_TEXT_FILL_FORE_SCHEMECOLOR_INDEX" val="14"/>
  <p:tag name="KSO_WM_UNIT_TEXT_FILL_TYPE" val="1"/>
</p:tagLst>
</file>

<file path=ppt/tags/tag342.xml><?xml version="1.0" encoding="utf-8"?>
<p:tagLst xmlns:p="http://schemas.openxmlformats.org/presentationml/2006/main">
  <p:tag name="KSO_WM_TAG_VERSION" val="1.0"/>
  <p:tag name="KSO_WM_TEMPLATE_CATEGORY" val="diagram"/>
  <p:tag name="KSO_WM_TEMPLATE_INDEX" val="748"/>
  <p:tag name="KSO_WM_UNIT_TYPE" val="l_h_i"/>
  <p:tag name="KSO_WM_UNIT_INDEX" val="1_2_1"/>
  <p:tag name="KSO_WM_UNIT_ID" val="diagram748_3*l_h_i*1_2_1"/>
  <p:tag name="KSO_WM_UNIT_LAYERLEVEL" val="1_1_1"/>
  <p:tag name="KSO_WM_BEAUTIFY_FLAG" val="#wm#"/>
  <p:tag name="KSO_WM_DIAGRAM_GROUP_CODE" val="l1-1"/>
  <p:tag name="KSO_WM_UNIT_HIGHLIGHT" val="0"/>
  <p:tag name="KSO_WM_UNIT_COMPATIBLE" val="0"/>
  <p:tag name="KSO_WM_UNIT_DIAGRAM_ISNUMVISUAL" val="0"/>
  <p:tag name="KSO_WM_UNIT_DIAGRAM_ISREFERUNIT" val="0"/>
  <p:tag name="KSO_WM_UNIT_PRESET_TEXT" val="B"/>
  <p:tag name="KSO_WM_UNIT_FILL_FORE_SCHEMECOLOR_INDEX" val="5"/>
  <p:tag name="KSO_WM_UNIT_FILL_TYPE" val="1"/>
  <p:tag name="KSO_WM_UNIT_TEXT_FILL_FORE_SCHEMECOLOR_INDEX" val="6"/>
  <p:tag name="KSO_WM_UNIT_TEXT_FILL_TYPE" val="1"/>
</p:tagLst>
</file>

<file path=ppt/tags/tag343.xml><?xml version="1.0" encoding="utf-8"?>
<p:tagLst xmlns:p="http://schemas.openxmlformats.org/presentationml/2006/main">
  <p:tag name="KSO_WM_TAG_VERSION" val="1.0"/>
  <p:tag name="KSO_WM_TEMPLATE_CATEGORY" val="diagram"/>
  <p:tag name="KSO_WM_TEMPLATE_INDEX" val="748"/>
  <p:tag name="KSO_WM_UNIT_TYPE" val="l_h_i"/>
  <p:tag name="KSO_WM_UNIT_INDEX" val="1_2_2"/>
  <p:tag name="KSO_WM_UNIT_ID" val="diagram748_3*l_h_i*1_2_2"/>
  <p:tag name="KSO_WM_UNIT_LAYERLEVEL" val="1_1_1"/>
  <p:tag name="KSO_WM_BEAUTIFY_FLAG" val="#wm#"/>
  <p:tag name="KSO_WM_DIAGRAM_GROUP_CODE" val="l1-1"/>
  <p:tag name="KSO_WM_UNIT_HIGHLIGHT" val="0"/>
  <p:tag name="KSO_WM_UNIT_COMPATIBLE" val="0"/>
  <p:tag name="KSO_WM_UNIT_DIAGRAM_ISNUMVISUAL" val="0"/>
  <p:tag name="KSO_WM_UNIT_DIAGRAM_ISREFERUNIT" val="0"/>
  <p:tag name="KSO_WM_UNIT_FILL_FORE_SCHEMECOLOR_INDEX" val="6"/>
  <p:tag name="KSO_WM_UNIT_FILL_TYPE" val="1"/>
  <p:tag name="KSO_WM_UNIT_TEXT_FILL_FORE_SCHEMECOLOR_INDEX" val="2"/>
  <p:tag name="KSO_WM_UNIT_TEXT_FILL_TYPE" val="1"/>
</p:tagLst>
</file>

<file path=ppt/tags/tag344.xml><?xml version="1.0" encoding="utf-8"?>
<p:tagLst xmlns:p="http://schemas.openxmlformats.org/presentationml/2006/main">
  <p:tag name="KSO_WM_TAG_VERSION" val="1.0"/>
  <p:tag name="KSO_WM_TEMPLATE_CATEGORY" val="diagram"/>
  <p:tag name="KSO_WM_TEMPLATE_INDEX" val="748"/>
  <p:tag name="KSO_WM_UNIT_TYPE" val="l_h_i"/>
  <p:tag name="KSO_WM_UNIT_INDEX" val="1_2_3"/>
  <p:tag name="KSO_WM_UNIT_ID" val="diagram748_3*l_h_i*1_2_3"/>
  <p:tag name="KSO_WM_UNIT_LAYERLEVEL" val="1_1_1"/>
  <p:tag name="KSO_WM_UNIT_HIGHLIGHT" val="0"/>
  <p:tag name="KSO_WM_UNIT_COMPATIBLE" val="0"/>
  <p:tag name="KSO_WM_BEAUTIFY_FLAG" val="#wm#"/>
  <p:tag name="KSO_WM_DIAGRAM_GROUP_CODE" val="l1-1"/>
  <p:tag name="KSO_WM_UNIT_NOCLEAR" val="0"/>
  <p:tag name="KSO_WM_UNIT_DIAGRAM_ISNUMVISUAL" val="0"/>
  <p:tag name="KSO_WM_UNIT_DIAGRAM_ISREFERUNIT" val="0"/>
  <p:tag name="KSO_WM_UNIT_FILL_FORE_SCHEMECOLOR_INDEX" val="5"/>
  <p:tag name="KSO_WM_UNIT_FILL_TYPE" val="1"/>
  <p:tag name="KSO_WM_UNIT_TEXT_FILL_FORE_SCHEMECOLOR_INDEX" val="14"/>
  <p:tag name="KSO_WM_UNIT_TEXT_FILL_TYPE" val="1"/>
</p:tagLst>
</file>

<file path=ppt/tags/tag345.xml><?xml version="1.0" encoding="utf-8"?>
<p:tagLst xmlns:p="http://schemas.openxmlformats.org/presentationml/2006/main">
  <p:tag name="KSO_WM_TAG_VERSION" val="1.0"/>
  <p:tag name="KSO_WM_TEMPLATE_CATEGORY" val="diagram"/>
  <p:tag name="KSO_WM_TEMPLATE_INDEX" val="748"/>
  <p:tag name="KSO_WM_UNIT_TYPE" val="l_h_i"/>
  <p:tag name="KSO_WM_UNIT_INDEX" val="1_3_1"/>
  <p:tag name="KSO_WM_UNIT_ID" val="diagram748_3*l_h_i*1_3_1"/>
  <p:tag name="KSO_WM_UNIT_LAYERLEVEL" val="1_1_1"/>
  <p:tag name="KSO_WM_BEAUTIFY_FLAG" val="#wm#"/>
  <p:tag name="KSO_WM_DIAGRAM_GROUP_CODE" val="l1-1"/>
  <p:tag name="KSO_WM_UNIT_HIGHLIGHT" val="0"/>
  <p:tag name="KSO_WM_UNIT_COMPATIBLE" val="0"/>
  <p:tag name="KSO_WM_UNIT_DIAGRAM_ISNUMVISUAL" val="0"/>
  <p:tag name="KSO_WM_UNIT_DIAGRAM_ISREFERUNIT" val="0"/>
  <p:tag name="KSO_WM_UNIT_PRESET_TEXT" val="C"/>
  <p:tag name="KSO_WM_UNIT_FILL_FORE_SCHEMECOLOR_INDEX" val="5"/>
  <p:tag name="KSO_WM_UNIT_FILL_TYPE" val="1"/>
  <p:tag name="KSO_WM_UNIT_TEXT_FILL_FORE_SCHEMECOLOR_INDEX" val="6"/>
  <p:tag name="KSO_WM_UNIT_TEXT_FILL_TYPE" val="1"/>
</p:tagLst>
</file>

<file path=ppt/tags/tag346.xml><?xml version="1.0" encoding="utf-8"?>
<p:tagLst xmlns:p="http://schemas.openxmlformats.org/presentationml/2006/main">
  <p:tag name="KSO_WM_TAG_VERSION" val="1.0"/>
  <p:tag name="KSO_WM_TEMPLATE_CATEGORY" val="diagram"/>
  <p:tag name="KSO_WM_TEMPLATE_INDEX" val="748"/>
  <p:tag name="KSO_WM_UNIT_TYPE" val="l_h_i"/>
  <p:tag name="KSO_WM_UNIT_INDEX" val="1_3_2"/>
  <p:tag name="KSO_WM_UNIT_ID" val="diagram748_3*l_h_i*1_3_2"/>
  <p:tag name="KSO_WM_UNIT_LAYERLEVEL" val="1_1_1"/>
  <p:tag name="KSO_WM_BEAUTIFY_FLAG" val="#wm#"/>
  <p:tag name="KSO_WM_DIAGRAM_GROUP_CODE" val="l1-1"/>
  <p:tag name="KSO_WM_UNIT_HIGHLIGHT" val="0"/>
  <p:tag name="KSO_WM_UNIT_COMPATIBLE" val="0"/>
  <p:tag name="KSO_WM_UNIT_DIAGRAM_ISNUMVISUAL" val="0"/>
  <p:tag name="KSO_WM_UNIT_DIAGRAM_ISREFERUNIT" val="0"/>
  <p:tag name="KSO_WM_UNIT_FILL_FORE_SCHEMECOLOR_INDEX" val="6"/>
  <p:tag name="KSO_WM_UNIT_FILL_TYPE" val="1"/>
  <p:tag name="KSO_WM_UNIT_TEXT_FILL_FORE_SCHEMECOLOR_INDEX" val="2"/>
  <p:tag name="KSO_WM_UNIT_TEXT_FILL_TYPE" val="1"/>
</p:tagLst>
</file>

<file path=ppt/tags/tag347.xml><?xml version="1.0" encoding="utf-8"?>
<p:tagLst xmlns:p="http://schemas.openxmlformats.org/presentationml/2006/main">
  <p:tag name="KSO_WM_TAG_VERSION" val="1.0"/>
  <p:tag name="KSO_WM_TEMPLATE_CATEGORY" val="diagram"/>
  <p:tag name="KSO_WM_TEMPLATE_INDEX" val="748"/>
  <p:tag name="KSO_WM_UNIT_TYPE" val="l_h_i"/>
  <p:tag name="KSO_WM_UNIT_INDEX" val="1_3_3"/>
  <p:tag name="KSO_WM_UNIT_ID" val="diagram748_3*l_h_i*1_3_3"/>
  <p:tag name="KSO_WM_UNIT_LAYERLEVEL" val="1_1_1"/>
  <p:tag name="KSO_WM_UNIT_HIGHLIGHT" val="0"/>
  <p:tag name="KSO_WM_UNIT_COMPATIBLE" val="0"/>
  <p:tag name="KSO_WM_BEAUTIFY_FLAG" val="#wm#"/>
  <p:tag name="KSO_WM_DIAGRAM_GROUP_CODE" val="l1-1"/>
  <p:tag name="KSO_WM_UNIT_NOCLEAR" val="0"/>
  <p:tag name="KSO_WM_UNIT_DIAGRAM_ISNUMVISUAL" val="0"/>
  <p:tag name="KSO_WM_UNIT_DIAGRAM_ISREFERUNIT" val="0"/>
  <p:tag name="KSO_WM_UNIT_FILL_FORE_SCHEMECOLOR_INDEX" val="5"/>
  <p:tag name="KSO_WM_UNIT_FILL_TYPE" val="1"/>
  <p:tag name="KSO_WM_UNIT_TEXT_FILL_FORE_SCHEMECOLOR_INDEX" val="14"/>
  <p:tag name="KSO_WM_UNIT_TEXT_FILL_TYPE" val="1"/>
</p:tagLst>
</file>

<file path=ppt/tags/tag348.xml><?xml version="1.0" encoding="utf-8"?>
<p:tagLst xmlns:p="http://schemas.openxmlformats.org/presentationml/2006/main">
  <p:tag name="KSO_WM_SLIDE_BK_DARK_LIGHT" val=""/>
  <p:tag name="KSO_WM_SLIDE_BACKGROUND_TYPE" val="general"/>
  <p:tag name="KSO_WM_SPECIAL_SOURCE" val="bdnull"/>
</p:tagLst>
</file>

<file path=ppt/tags/tag3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 name="KSO_WM_SLIDE_BACKGROUND_TYPE" val="general"/>
  <p:tag name="WM_BEAUTIFY_SHAPE_IDENTITY" val="{bfd41ad4-52a0-4250-86e3-f2d8935f00ff}"/>
</p:tagLst>
</file>

<file path=ppt/tags/tag35.xml><?xml version="1.0" encoding="utf-8"?>
<p:tagLst xmlns:p="http://schemas.openxmlformats.org/presentationml/2006/main">
  <p:tag name="KSO_WM_SLIDE_BACKGROUND_TYPE" val="frame"/>
</p:tagLst>
</file>

<file path=ppt/tags/tag3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 name="KSO_WM_SLIDE_BACKGROUND_TYPE" val="general"/>
  <p:tag name="WM_BEAUTIFY_SHAPE_IDENTITY" val="{7910a6e0-b4ee-4fb5-b1a3-c85161c4d4e5}"/>
</p:tagLst>
</file>

<file path=ppt/tags/tag351.xml><?xml version="1.0" encoding="utf-8"?>
<p:tagLst xmlns:p="http://schemas.openxmlformats.org/presentationml/2006/main">
  <p:tag name="KSO_WM_TAG_VERSION" val="1.0"/>
  <p:tag name="KSO_WM_TEMPLATE_CATEGORY" val="diagram"/>
  <p:tag name="KSO_WM_TEMPLATE_INDEX" val="748"/>
  <p:tag name="KSO_WM_UNIT_TYPE" val="l_h_i"/>
  <p:tag name="KSO_WM_UNIT_INDEX" val="1_1_1"/>
  <p:tag name="KSO_WM_UNIT_ID" val="diagram748_3*l_h_i*1_1_1"/>
  <p:tag name="KSO_WM_UNIT_LAYERLEVEL" val="1_1_1"/>
  <p:tag name="KSO_WM_BEAUTIFY_FLAG" val="#wm#"/>
  <p:tag name="KSO_WM_DIAGRAM_GROUP_CODE" val="l1-1"/>
  <p:tag name="KSO_WM_UNIT_HIGHLIGHT" val="0"/>
  <p:tag name="KSO_WM_UNIT_COMPATIBLE" val="0"/>
  <p:tag name="KSO_WM_UNIT_DIAGRAM_ISNUMVISUAL" val="0"/>
  <p:tag name="KSO_WM_UNIT_DIAGRAM_ISREFERUNIT" val="0"/>
  <p:tag name="KSO_WM_UNIT_PRESET_TEXT" val="A"/>
  <p:tag name="KSO_WM_UNIT_FILL_FORE_SCHEMECOLOR_INDEX" val="5"/>
  <p:tag name="KSO_WM_UNIT_FILL_TYPE" val="1"/>
  <p:tag name="KSO_WM_UNIT_TEXT_FILL_FORE_SCHEMECOLOR_INDEX" val="6"/>
  <p:tag name="KSO_WM_UNIT_TEXT_FILL_TYPE" val="1"/>
</p:tagLst>
</file>

<file path=ppt/tags/tag352.xml><?xml version="1.0" encoding="utf-8"?>
<p:tagLst xmlns:p="http://schemas.openxmlformats.org/presentationml/2006/main">
  <p:tag name="KSO_WM_TAG_VERSION" val="1.0"/>
  <p:tag name="KSO_WM_TEMPLATE_CATEGORY" val="diagram"/>
  <p:tag name="KSO_WM_TEMPLATE_INDEX" val="748"/>
  <p:tag name="KSO_WM_UNIT_TYPE" val="l_h_i"/>
  <p:tag name="KSO_WM_UNIT_INDEX" val="1_1_2"/>
  <p:tag name="KSO_WM_UNIT_ID" val="diagram748_3*l_h_i*1_1_2"/>
  <p:tag name="KSO_WM_UNIT_LAYERLEVEL" val="1_1_1"/>
  <p:tag name="KSO_WM_BEAUTIFY_FLAG" val="#wm#"/>
  <p:tag name="KSO_WM_DIAGRAM_GROUP_CODE" val="l1-1"/>
  <p:tag name="KSO_WM_UNIT_HIGHLIGHT" val="0"/>
  <p:tag name="KSO_WM_UNIT_COMPATIBLE" val="0"/>
  <p:tag name="KSO_WM_UNIT_DIAGRAM_ISNUMVISUAL" val="0"/>
  <p:tag name="KSO_WM_UNIT_DIAGRAM_ISREFERUNIT" val="0"/>
  <p:tag name="KSO_WM_UNIT_FILL_FORE_SCHEMECOLOR_INDEX" val="6"/>
  <p:tag name="KSO_WM_UNIT_FILL_TYPE" val="1"/>
  <p:tag name="KSO_WM_UNIT_TEXT_FILL_FORE_SCHEMECOLOR_INDEX" val="2"/>
  <p:tag name="KSO_WM_UNIT_TEXT_FILL_TYPE" val="1"/>
</p:tagLst>
</file>

<file path=ppt/tags/tag353.xml><?xml version="1.0" encoding="utf-8"?>
<p:tagLst xmlns:p="http://schemas.openxmlformats.org/presentationml/2006/main">
  <p:tag name="KSO_WM_TAG_VERSION" val="1.0"/>
  <p:tag name="KSO_WM_TEMPLATE_CATEGORY" val="diagram"/>
  <p:tag name="KSO_WM_TEMPLATE_INDEX" val="748"/>
  <p:tag name="KSO_WM_UNIT_TYPE" val="l_h_i"/>
  <p:tag name="KSO_WM_UNIT_INDEX" val="1_1_3"/>
  <p:tag name="KSO_WM_UNIT_ID" val="diagram748_3*l_h_i*1_1_3"/>
  <p:tag name="KSO_WM_UNIT_LAYERLEVEL" val="1_1_1"/>
  <p:tag name="KSO_WM_UNIT_HIGHLIGHT" val="0"/>
  <p:tag name="KSO_WM_UNIT_COMPATIBLE" val="0"/>
  <p:tag name="KSO_WM_BEAUTIFY_FLAG" val="#wm#"/>
  <p:tag name="KSO_WM_DIAGRAM_GROUP_CODE" val="l1-1"/>
  <p:tag name="KSO_WM_UNIT_NOCLEAR" val="0"/>
  <p:tag name="KSO_WM_UNIT_DIAGRAM_ISNUMVISUAL" val="0"/>
  <p:tag name="KSO_WM_UNIT_DIAGRAM_ISREFERUNIT" val="0"/>
  <p:tag name="KSO_WM_UNIT_FILL_FORE_SCHEMECOLOR_INDEX" val="5"/>
  <p:tag name="KSO_WM_UNIT_FILL_TYPE" val="1"/>
  <p:tag name="KSO_WM_UNIT_TEXT_FILL_FORE_SCHEMECOLOR_INDEX" val="14"/>
  <p:tag name="KSO_WM_UNIT_TEXT_FILL_TYPE" val="1"/>
</p:tagLst>
</file>

<file path=ppt/tags/tag354.xml><?xml version="1.0" encoding="utf-8"?>
<p:tagLst xmlns:p="http://schemas.openxmlformats.org/presentationml/2006/main">
  <p:tag name="KSO_WM_TAG_VERSION" val="1.0"/>
  <p:tag name="KSO_WM_TEMPLATE_CATEGORY" val="diagram"/>
  <p:tag name="KSO_WM_TEMPLATE_INDEX" val="748"/>
  <p:tag name="KSO_WM_UNIT_TYPE" val="l_h_i"/>
  <p:tag name="KSO_WM_UNIT_INDEX" val="1_2_1"/>
  <p:tag name="KSO_WM_UNIT_ID" val="diagram748_3*l_h_i*1_2_1"/>
  <p:tag name="KSO_WM_UNIT_LAYERLEVEL" val="1_1_1"/>
  <p:tag name="KSO_WM_BEAUTIFY_FLAG" val="#wm#"/>
  <p:tag name="KSO_WM_DIAGRAM_GROUP_CODE" val="l1-1"/>
  <p:tag name="KSO_WM_UNIT_HIGHLIGHT" val="0"/>
  <p:tag name="KSO_WM_UNIT_COMPATIBLE" val="0"/>
  <p:tag name="KSO_WM_UNIT_DIAGRAM_ISNUMVISUAL" val="0"/>
  <p:tag name="KSO_WM_UNIT_DIAGRAM_ISREFERUNIT" val="0"/>
  <p:tag name="KSO_WM_UNIT_PRESET_TEXT" val="B"/>
  <p:tag name="KSO_WM_UNIT_FILL_FORE_SCHEMECOLOR_INDEX" val="5"/>
  <p:tag name="KSO_WM_UNIT_FILL_TYPE" val="1"/>
  <p:tag name="KSO_WM_UNIT_TEXT_FILL_FORE_SCHEMECOLOR_INDEX" val="6"/>
  <p:tag name="KSO_WM_UNIT_TEXT_FILL_TYPE" val="1"/>
</p:tagLst>
</file>

<file path=ppt/tags/tag355.xml><?xml version="1.0" encoding="utf-8"?>
<p:tagLst xmlns:p="http://schemas.openxmlformats.org/presentationml/2006/main">
  <p:tag name="KSO_WM_TAG_VERSION" val="1.0"/>
  <p:tag name="KSO_WM_TEMPLATE_CATEGORY" val="diagram"/>
  <p:tag name="KSO_WM_TEMPLATE_INDEX" val="748"/>
  <p:tag name="KSO_WM_UNIT_TYPE" val="l_h_i"/>
  <p:tag name="KSO_WM_UNIT_INDEX" val="1_2_2"/>
  <p:tag name="KSO_WM_UNIT_ID" val="diagram748_3*l_h_i*1_2_2"/>
  <p:tag name="KSO_WM_UNIT_LAYERLEVEL" val="1_1_1"/>
  <p:tag name="KSO_WM_BEAUTIFY_FLAG" val="#wm#"/>
  <p:tag name="KSO_WM_DIAGRAM_GROUP_CODE" val="l1-1"/>
  <p:tag name="KSO_WM_UNIT_HIGHLIGHT" val="0"/>
  <p:tag name="KSO_WM_UNIT_COMPATIBLE" val="0"/>
  <p:tag name="KSO_WM_UNIT_DIAGRAM_ISNUMVISUAL" val="0"/>
  <p:tag name="KSO_WM_UNIT_DIAGRAM_ISREFERUNIT" val="0"/>
  <p:tag name="KSO_WM_UNIT_FILL_FORE_SCHEMECOLOR_INDEX" val="6"/>
  <p:tag name="KSO_WM_UNIT_FILL_TYPE" val="1"/>
  <p:tag name="KSO_WM_UNIT_TEXT_FILL_FORE_SCHEMECOLOR_INDEX" val="2"/>
  <p:tag name="KSO_WM_UNIT_TEXT_FILL_TYPE" val="1"/>
</p:tagLst>
</file>

<file path=ppt/tags/tag356.xml><?xml version="1.0" encoding="utf-8"?>
<p:tagLst xmlns:p="http://schemas.openxmlformats.org/presentationml/2006/main">
  <p:tag name="KSO_WM_TAG_VERSION" val="1.0"/>
  <p:tag name="KSO_WM_TEMPLATE_CATEGORY" val="diagram"/>
  <p:tag name="KSO_WM_TEMPLATE_INDEX" val="748"/>
  <p:tag name="KSO_WM_UNIT_TYPE" val="l_h_i"/>
  <p:tag name="KSO_WM_UNIT_INDEX" val="1_2_3"/>
  <p:tag name="KSO_WM_UNIT_ID" val="diagram748_3*l_h_i*1_2_3"/>
  <p:tag name="KSO_WM_UNIT_LAYERLEVEL" val="1_1_1"/>
  <p:tag name="KSO_WM_UNIT_HIGHLIGHT" val="0"/>
  <p:tag name="KSO_WM_UNIT_COMPATIBLE" val="0"/>
  <p:tag name="KSO_WM_BEAUTIFY_FLAG" val="#wm#"/>
  <p:tag name="KSO_WM_DIAGRAM_GROUP_CODE" val="l1-1"/>
  <p:tag name="KSO_WM_UNIT_NOCLEAR" val="0"/>
  <p:tag name="KSO_WM_UNIT_DIAGRAM_ISNUMVISUAL" val="0"/>
  <p:tag name="KSO_WM_UNIT_DIAGRAM_ISREFERUNIT" val="0"/>
  <p:tag name="KSO_WM_UNIT_FILL_FORE_SCHEMECOLOR_INDEX" val="5"/>
  <p:tag name="KSO_WM_UNIT_FILL_TYPE" val="1"/>
  <p:tag name="KSO_WM_UNIT_TEXT_FILL_FORE_SCHEMECOLOR_INDEX" val="14"/>
  <p:tag name="KSO_WM_UNIT_TEXT_FILL_TYPE" val="1"/>
</p:tagLst>
</file>

<file path=ppt/tags/tag357.xml><?xml version="1.0" encoding="utf-8"?>
<p:tagLst xmlns:p="http://schemas.openxmlformats.org/presentationml/2006/main">
  <p:tag name="KSO_WM_TAG_VERSION" val="1.0"/>
  <p:tag name="KSO_WM_TEMPLATE_CATEGORY" val="diagram"/>
  <p:tag name="KSO_WM_TEMPLATE_INDEX" val="748"/>
  <p:tag name="KSO_WM_UNIT_TYPE" val="l_h_i"/>
  <p:tag name="KSO_WM_UNIT_INDEX" val="1_3_1"/>
  <p:tag name="KSO_WM_UNIT_ID" val="diagram748_3*l_h_i*1_3_1"/>
  <p:tag name="KSO_WM_UNIT_LAYERLEVEL" val="1_1_1"/>
  <p:tag name="KSO_WM_BEAUTIFY_FLAG" val="#wm#"/>
  <p:tag name="KSO_WM_DIAGRAM_GROUP_CODE" val="l1-1"/>
  <p:tag name="KSO_WM_UNIT_HIGHLIGHT" val="0"/>
  <p:tag name="KSO_WM_UNIT_COMPATIBLE" val="0"/>
  <p:tag name="KSO_WM_UNIT_DIAGRAM_ISNUMVISUAL" val="0"/>
  <p:tag name="KSO_WM_UNIT_DIAGRAM_ISREFERUNIT" val="0"/>
  <p:tag name="KSO_WM_UNIT_PRESET_TEXT" val="C"/>
  <p:tag name="KSO_WM_UNIT_FILL_FORE_SCHEMECOLOR_INDEX" val="5"/>
  <p:tag name="KSO_WM_UNIT_FILL_TYPE" val="1"/>
  <p:tag name="KSO_WM_UNIT_TEXT_FILL_FORE_SCHEMECOLOR_INDEX" val="6"/>
  <p:tag name="KSO_WM_UNIT_TEXT_FILL_TYPE" val="1"/>
</p:tagLst>
</file>

<file path=ppt/tags/tag358.xml><?xml version="1.0" encoding="utf-8"?>
<p:tagLst xmlns:p="http://schemas.openxmlformats.org/presentationml/2006/main">
  <p:tag name="KSO_WM_TAG_VERSION" val="1.0"/>
  <p:tag name="KSO_WM_TEMPLATE_CATEGORY" val="diagram"/>
  <p:tag name="KSO_WM_TEMPLATE_INDEX" val="748"/>
  <p:tag name="KSO_WM_UNIT_TYPE" val="l_h_i"/>
  <p:tag name="KSO_WM_UNIT_INDEX" val="1_3_2"/>
  <p:tag name="KSO_WM_UNIT_ID" val="diagram748_3*l_h_i*1_3_2"/>
  <p:tag name="KSO_WM_UNIT_LAYERLEVEL" val="1_1_1"/>
  <p:tag name="KSO_WM_BEAUTIFY_FLAG" val="#wm#"/>
  <p:tag name="KSO_WM_DIAGRAM_GROUP_CODE" val="l1-1"/>
  <p:tag name="KSO_WM_UNIT_HIGHLIGHT" val="0"/>
  <p:tag name="KSO_WM_UNIT_COMPATIBLE" val="0"/>
  <p:tag name="KSO_WM_UNIT_DIAGRAM_ISNUMVISUAL" val="0"/>
  <p:tag name="KSO_WM_UNIT_DIAGRAM_ISREFERUNIT" val="0"/>
  <p:tag name="KSO_WM_UNIT_FILL_FORE_SCHEMECOLOR_INDEX" val="6"/>
  <p:tag name="KSO_WM_UNIT_FILL_TYPE" val="1"/>
  <p:tag name="KSO_WM_UNIT_TEXT_FILL_FORE_SCHEMECOLOR_INDEX" val="2"/>
  <p:tag name="KSO_WM_UNIT_TEXT_FILL_TYPE" val="1"/>
</p:tagLst>
</file>

<file path=ppt/tags/tag359.xml><?xml version="1.0" encoding="utf-8"?>
<p:tagLst xmlns:p="http://schemas.openxmlformats.org/presentationml/2006/main">
  <p:tag name="KSO_WM_TAG_VERSION" val="1.0"/>
  <p:tag name="KSO_WM_TEMPLATE_CATEGORY" val="diagram"/>
  <p:tag name="KSO_WM_TEMPLATE_INDEX" val="748"/>
  <p:tag name="KSO_WM_UNIT_TYPE" val="l_h_i"/>
  <p:tag name="KSO_WM_UNIT_INDEX" val="1_3_3"/>
  <p:tag name="KSO_WM_UNIT_ID" val="diagram748_3*l_h_i*1_3_3"/>
  <p:tag name="KSO_WM_UNIT_LAYERLEVEL" val="1_1_1"/>
  <p:tag name="KSO_WM_UNIT_HIGHLIGHT" val="0"/>
  <p:tag name="KSO_WM_UNIT_COMPATIBLE" val="0"/>
  <p:tag name="KSO_WM_BEAUTIFY_FLAG" val="#wm#"/>
  <p:tag name="KSO_WM_DIAGRAM_GROUP_CODE" val="l1-1"/>
  <p:tag name="KSO_WM_UNIT_NOCLEAR" val="0"/>
  <p:tag name="KSO_WM_UNIT_DIAGRAM_ISNUMVISUAL" val="0"/>
  <p:tag name="KSO_WM_UNIT_DIAGRAM_ISREFERUNIT" val="0"/>
  <p:tag name="KSO_WM_UNIT_FILL_FORE_SCHEMECOLOR_INDEX" val="5"/>
  <p:tag name="KSO_WM_UNIT_FILL_TYPE" val="1"/>
  <p:tag name="KSO_WM_UNIT_TEXT_FILL_FORE_SCHEMECOLOR_INDEX" val="14"/>
  <p:tag name="KSO_WM_UNIT_TEXT_FILL_TYPE" val="1"/>
</p:tagLst>
</file>

<file path=ppt/tags/tag36.xml><?xml version="1.0" encoding="utf-8"?>
<p:tagLst xmlns:p="http://schemas.openxmlformats.org/presentationml/2006/main">
  <p:tag name="KSO_WM_SLIDE_BACKGROUND_TYPE" val="frame"/>
</p:tagLst>
</file>

<file path=ppt/tags/tag360.xml><?xml version="1.0" encoding="utf-8"?>
<p:tagLst xmlns:p="http://schemas.openxmlformats.org/presentationml/2006/main">
  <p:tag name="KSO_WM_SLIDE_BK_DARK_LIGHT" val=""/>
  <p:tag name="KSO_WM_SLIDE_BACKGROUND_TYPE" val="general"/>
  <p:tag name="KSO_WM_SPECIAL_SOURCE" val="bdnull"/>
</p:tagLst>
</file>

<file path=ppt/tags/tag3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 name="KSO_WM_SLIDE_BACKGROUND_TYPE" val="general"/>
  <p:tag name="WM_BEAUTIFY_SHAPE_IDENTITY" val="{ea486738-64a9-4b30-9848-c60b7aeaa364}"/>
</p:tagLst>
</file>

<file path=ppt/tags/tag3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 name="KSO_WM_SLIDE_BACKGROUND_TYPE" val="general"/>
  <p:tag name="WM_BEAUTIFY_SHAPE_IDENTITY" val="{cb7905d1-c047-465c-9834-48d85f0b440c}"/>
</p:tagLst>
</file>

<file path=ppt/tags/tag36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p1-1"/>
  <p:tag name="KSO_WM_UNIT_TYPE" val="p_h_h_i"/>
  <p:tag name="KSO_WM_UNIT_INDEX" val="1_1_1_1"/>
  <p:tag name="KSO_WM_UNIT_ID" val="diagram20177058_1*p_h_h_i*1_1_1_1"/>
  <p:tag name="KSO_WM_TEMPLATE_CATEGORY" val="diagram"/>
  <p:tag name="KSO_WM_TEMPLATE_INDEX" val="20177058"/>
  <p:tag name="KSO_WM_UNIT_LAYERLEVEL" val="1_1_1_1"/>
  <p:tag name="KSO_WM_TAG_VERSION" val="1.0"/>
  <p:tag name="KSO_WM_BEAUTIFY_FLAG" val="#wm#"/>
  <p:tag name="KSO_WM_UNIT_FILL_FORE_SCHEMECOLOR_INDEX" val="14"/>
  <p:tag name="KSO_WM_UNIT_FILL_TYPE" val="1"/>
  <p:tag name="KSO_WM_UNIT_LINE_FORE_SCHEMECOLOR_INDEX" val="15"/>
  <p:tag name="KSO_WM_UNIT_LINE_FILL_TYPE" val="2"/>
  <p:tag name="KSO_WM_UNIT_TEXT_FILL_FORE_SCHEMECOLOR_INDEX" val="2"/>
  <p:tag name="KSO_WM_UNIT_TEXT_FILL_TYPE" val="1"/>
  <p:tag name="KSO_WM_UNIT_DIAGRAM_SCHEMECOLOR_ID" val="1"/>
  <p:tag name="KSO_WM_UNIT_USESOURCEFORMAT_APPLY" val="1"/>
</p:tagLst>
</file>

<file path=ppt/tags/tag364.xml><?xml version="1.0" encoding="utf-8"?>
<p:tagLst xmlns:p="http://schemas.openxmlformats.org/presentationml/2006/main">
  <p:tag name="KSO_WM_UNIT_PRESET_TEXT" val="单击此处添加文本具体内容，简明扼要的阐述您的观点。"/>
  <p:tag name="KSO_WM_UNIT_NOCLEAR" val="0"/>
  <p:tag name="KSO_WM_UNIT_VALUE" val="26"/>
  <p:tag name="KSO_WM_UNIT_HIGHLIGHT" val="0"/>
  <p:tag name="KSO_WM_UNIT_COMPATIBLE" val="0"/>
  <p:tag name="KSO_WM_UNIT_DIAGRAM_ISNUMVISUAL" val="0"/>
  <p:tag name="KSO_WM_UNIT_DIAGRAM_ISREFERUNIT" val="0"/>
  <p:tag name="KSO_WM_DIAGRAM_GROUP_CODE" val="p1-1"/>
  <p:tag name="KSO_WM_UNIT_TYPE" val="p_h_h_f"/>
  <p:tag name="KSO_WM_UNIT_INDEX" val="1_1_1_1"/>
  <p:tag name="KSO_WM_UNIT_ID" val="diagram20177058_1*p_h_h_f*1_1_1_1"/>
  <p:tag name="KSO_WM_TEMPLATE_CATEGORY" val="diagram"/>
  <p:tag name="KSO_WM_TEMPLATE_INDEX" val="20177058"/>
  <p:tag name="KSO_WM_UNIT_LAYERLEVEL" val="1_1_1_1"/>
  <p:tag name="KSO_WM_TAG_VERSION" val="1.0"/>
  <p:tag name="KSO_WM_BEAUTIFY_FLAG" val="#wm#"/>
  <p:tag name="KSO_WM_UNIT_TEXT_FILL_FORE_SCHEMECOLOR_INDEX" val="13"/>
  <p:tag name="KSO_WM_UNIT_TEXT_FILL_TYPE" val="1"/>
  <p:tag name="KSO_WM_UNIT_DIAGRAM_SCHEMECOLOR_ID" val="1"/>
  <p:tag name="KSO_WM_UNIT_USESOURCEFORMAT_APPLY" val="1"/>
</p:tagLst>
</file>

<file path=ppt/tags/tag36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p1-1"/>
  <p:tag name="KSO_WM_UNIT_TYPE" val="p_i"/>
  <p:tag name="KSO_WM_UNIT_INDEX" val="1_2"/>
  <p:tag name="KSO_WM_UNIT_ID" val="diagram20177058_1*p_i*1_2"/>
  <p:tag name="KSO_WM_TEMPLATE_CATEGORY" val="diagram"/>
  <p:tag name="KSO_WM_TEMPLATE_INDEX" val="20177058"/>
  <p:tag name="KSO_WM_UNIT_LAYERLEVEL" val="1_1"/>
  <p:tag name="KSO_WM_TAG_VERSION" val="1.0"/>
  <p:tag name="KSO_WM_BEAUTIFY_FLAG" val="#wm#"/>
  <p:tag name="KSO_WM_UNIT_LINE_FORE_SCHEMECOLOR_INDEX" val="13"/>
  <p:tag name="KSO_WM_UNIT_LINE_FILL_TYPE" val="2"/>
  <p:tag name="KSO_WM_UNIT_DIAGRAM_SCHEMECOLOR_ID" val="1"/>
  <p:tag name="KSO_WM_UNIT_USESOURCEFORMAT_APPLY" val="1"/>
</p:tagLst>
</file>

<file path=ppt/tags/tag36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p1-1"/>
  <p:tag name="KSO_WM_UNIT_TYPE" val="p_h_h_i"/>
  <p:tag name="KSO_WM_UNIT_INDEX" val="1_1_2_1"/>
  <p:tag name="KSO_WM_UNIT_ID" val="diagram20177058_1*p_h_h_i*1_1_2_1"/>
  <p:tag name="KSO_WM_TEMPLATE_CATEGORY" val="diagram"/>
  <p:tag name="KSO_WM_TEMPLATE_INDEX" val="20177058"/>
  <p:tag name="KSO_WM_UNIT_LAYERLEVEL" val="1_1_1_1"/>
  <p:tag name="KSO_WM_TAG_VERSION" val="1.0"/>
  <p:tag name="KSO_WM_BEAUTIFY_FLAG" val="#wm#"/>
  <p:tag name="KSO_WM_UNIT_FILL_FORE_SCHEMECOLOR_INDEX" val="14"/>
  <p:tag name="KSO_WM_UNIT_FILL_TYPE" val="1"/>
  <p:tag name="KSO_WM_UNIT_LINE_FORE_SCHEMECOLOR_INDEX" val="15"/>
  <p:tag name="KSO_WM_UNIT_LINE_FILL_TYPE" val="2"/>
  <p:tag name="KSO_WM_UNIT_TEXT_FILL_FORE_SCHEMECOLOR_INDEX" val="2"/>
  <p:tag name="KSO_WM_UNIT_TEXT_FILL_TYPE" val="1"/>
  <p:tag name="KSO_WM_UNIT_DIAGRAM_SCHEMECOLOR_ID" val="1"/>
  <p:tag name="KSO_WM_UNIT_USESOURCEFORMAT_APPLY" val="1"/>
</p:tagLst>
</file>

<file path=ppt/tags/tag36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p1-1"/>
  <p:tag name="KSO_WM_UNIT_TYPE" val="p_h_h_h_i"/>
  <p:tag name="KSO_WM_UNIT_INDEX" val="1_1_1_1_1"/>
  <p:tag name="KSO_WM_UNIT_ID" val="diagram20177058_1*p_h_h_h_i*1_1_1_1_1"/>
  <p:tag name="KSO_WM_TEMPLATE_CATEGORY" val="diagram"/>
  <p:tag name="KSO_WM_TEMPLATE_INDEX" val="20177058"/>
  <p:tag name="KSO_WM_UNIT_LAYERLEVEL" val="1_1_1_1_1"/>
  <p:tag name="KSO_WM_TAG_VERSION" val="1.0"/>
  <p:tag name="KSO_WM_BEAUTIFY_FLAG" val="#wm#"/>
  <p:tag name="KSO_WM_UNIT_FILL_FORE_SCHEMECOLOR_INDEX" val="14"/>
  <p:tag name="KSO_WM_UNIT_FILL_TYPE" val="1"/>
  <p:tag name="KSO_WM_UNIT_LINE_FORE_SCHEMECOLOR_INDEX" val="15"/>
  <p:tag name="KSO_WM_UNIT_LINE_FILL_TYPE" val="2"/>
  <p:tag name="KSO_WM_UNIT_TEXT_FILL_FORE_SCHEMECOLOR_INDEX" val="2"/>
  <p:tag name="KSO_WM_UNIT_TEXT_FILL_TYPE" val="1"/>
  <p:tag name="KSO_WM_UNIT_DIAGRAM_SCHEMECOLOR_ID" val="1"/>
  <p:tag name="KSO_WM_UNIT_USESOURCEFORMAT_APPLY" val="1"/>
</p:tagLst>
</file>

<file path=ppt/tags/tag3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0202_3*i*1"/>
  <p:tag name="KSO_WM_TEMPLATE_CATEGORY" val="diagram"/>
  <p:tag name="KSO_WM_TEMPLATE_INDEX" val="20200202"/>
  <p:tag name="KSO_WM_UNIT_LAYERLEVEL" val="1"/>
  <p:tag name="KSO_WM_TAG_VERSION" val="1.0"/>
  <p:tag name="KSO_WM_BEAUTIFY_FLAG" val="#wm#"/>
  <p:tag name="KSO_WM_DIAGRAM_GROUP_CODE" val="n1-1"/>
  <p:tag name="KSO_WM_UNIT_TYPE" val="i"/>
  <p:tag name="KSO_WM_UNIT_INDEX" val="1"/>
  <p:tag name="KSO_WM_UNIT_LINE_FORE_SCHEMECOLOR_INDEX" val="14"/>
  <p:tag name="KSO_WM_UNIT_LINE_FILL_TYPE" val="2"/>
</p:tagLst>
</file>

<file path=ppt/tags/tag3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0202_3*n_h_f*1_1_1"/>
  <p:tag name="KSO_WM_TEMPLATE_CATEGORY" val="diagram"/>
  <p:tag name="KSO_WM_TEMPLATE_INDEX" val="20200202"/>
  <p:tag name="KSO_WM_UNIT_LAYERLEVEL" val="1_1_1"/>
  <p:tag name="KSO_WM_TAG_VERSION" val="1.0"/>
  <p:tag name="KSO_WM_BEAUTIFY_FLAG" val="#wm#"/>
  <p:tag name="KSO_WM_UNIT_ISCONTENTSTITLE" val="0"/>
  <p:tag name="KSO_WM_UNIT_NOCLEAR" val="0"/>
  <p:tag name="KSO_WM_UNIT_VALUE" val="28"/>
  <p:tag name="KSO_WM_DIAGRAM_GROUP_CODE" val="n1-1"/>
  <p:tag name="KSO_WM_UNIT_TYPE" val="n_h_f"/>
  <p:tag name="KSO_WM_UNIT_INDEX" val="1_1_1"/>
  <p:tag name="KSO_WM_UNIT_PRESET_TEXT" val="添加标题"/>
</p:tagLst>
</file>

<file path=ppt/tags/tag37.xml><?xml version="1.0" encoding="utf-8"?>
<p:tagLst xmlns:p="http://schemas.openxmlformats.org/presentationml/2006/main">
  <p:tag name="KSO_WM_SLIDE_BACKGROUND_TYPE" val="frame"/>
</p:tagLst>
</file>

<file path=ppt/tags/tag3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0202_3*n_h_h_f*1_2_1_1"/>
  <p:tag name="KSO_WM_TEMPLATE_CATEGORY" val="diagram"/>
  <p:tag name="KSO_WM_TEMPLATE_INDEX" val="20200202"/>
  <p:tag name="KSO_WM_UNIT_LAYERLEVEL" val="1_1_1_1"/>
  <p:tag name="KSO_WM_TAG_VERSION" val="1.0"/>
  <p:tag name="KSO_WM_BEAUTIFY_FLAG" val="#wm#"/>
  <p:tag name="KSO_WM_UNIT_ISCONTENTSTITLE" val="0"/>
  <p:tag name="KSO_WM_UNIT_NOCLEAR" val="0"/>
  <p:tag name="KSO_WM_DIAGRAM_GROUP_CODE" val="n1-1"/>
  <p:tag name="KSO_WM_UNIT_TYPE" val="n_h_h_f"/>
  <p:tag name="KSO_WM_UNIT_INDEX" val="1_2_1_1"/>
  <p:tag name="KSO_WM_UNIT_PRESET_TEXT" val="添加标题"/>
  <p:tag name="KSO_WM_UNIT_VALUE" val="16"/>
  <p:tag name="KSO_WM_UNIT_FILL_FORE_SCHEMECOLOR_INDEX" val="5"/>
  <p:tag name="KSO_WM_UNIT_FILL_TYPE" val="1"/>
</p:tagLst>
</file>

<file path=ppt/tags/tag3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0202_3*n_h_h_f*1_2_4_1"/>
  <p:tag name="KSO_WM_TEMPLATE_CATEGORY" val="diagram"/>
  <p:tag name="KSO_WM_TEMPLATE_INDEX" val="20200202"/>
  <p:tag name="KSO_WM_UNIT_LAYERLEVEL" val="1_1_1_1"/>
  <p:tag name="KSO_WM_TAG_VERSION" val="1.0"/>
  <p:tag name="KSO_WM_BEAUTIFY_FLAG" val="#wm#"/>
  <p:tag name="KSO_WM_UNIT_ISCONTENTSTITLE" val="0"/>
  <p:tag name="KSO_WM_UNIT_NOCLEAR" val="0"/>
  <p:tag name="KSO_WM_DIAGRAM_GROUP_CODE" val="n1-1"/>
  <p:tag name="KSO_WM_UNIT_TYPE" val="n_h_h_f"/>
  <p:tag name="KSO_WM_UNIT_INDEX" val="1_2_4_1"/>
  <p:tag name="KSO_WM_UNIT_PRESET_TEXT" val="添加标题"/>
  <p:tag name="KSO_WM_UNIT_FILL_FORE_SCHEMECOLOR_INDEX" val="5"/>
  <p:tag name="KSO_WM_UNIT_FILL_TYPE" val="1"/>
</p:tagLst>
</file>

<file path=ppt/tags/tag3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0202_3*n_h_h_f*1_2_4_1"/>
  <p:tag name="KSO_WM_TEMPLATE_CATEGORY" val="diagram"/>
  <p:tag name="KSO_WM_TEMPLATE_INDEX" val="20200202"/>
  <p:tag name="KSO_WM_UNIT_LAYERLEVEL" val="1_1_1_1"/>
  <p:tag name="KSO_WM_TAG_VERSION" val="1.0"/>
  <p:tag name="KSO_WM_BEAUTIFY_FLAG" val="#wm#"/>
  <p:tag name="KSO_WM_UNIT_ISCONTENTSTITLE" val="0"/>
  <p:tag name="KSO_WM_UNIT_NOCLEAR" val="0"/>
  <p:tag name="KSO_WM_DIAGRAM_GROUP_CODE" val="n1-1"/>
  <p:tag name="KSO_WM_UNIT_TYPE" val="n_h_h_f"/>
  <p:tag name="KSO_WM_UNIT_INDEX" val="1_2_4_1"/>
  <p:tag name="KSO_WM_UNIT_PRESET_TEXT" val="添加标题"/>
  <p:tag name="KSO_WM_UNIT_FILL_FORE_SCHEMECOLOR_INDEX" val="5"/>
  <p:tag name="KSO_WM_UNIT_FILL_TYPE" val="1"/>
</p:tagLst>
</file>

<file path=ppt/tags/tag3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0202_3*n_h_h_f*1_2_4_1"/>
  <p:tag name="KSO_WM_TEMPLATE_CATEGORY" val="diagram"/>
  <p:tag name="KSO_WM_TEMPLATE_INDEX" val="20200202"/>
  <p:tag name="KSO_WM_UNIT_LAYERLEVEL" val="1_1_1_1"/>
  <p:tag name="KSO_WM_TAG_VERSION" val="1.0"/>
  <p:tag name="KSO_WM_BEAUTIFY_FLAG" val="#wm#"/>
  <p:tag name="KSO_WM_UNIT_ISCONTENTSTITLE" val="0"/>
  <p:tag name="KSO_WM_UNIT_NOCLEAR" val="0"/>
  <p:tag name="KSO_WM_DIAGRAM_GROUP_CODE" val="n1-1"/>
  <p:tag name="KSO_WM_UNIT_TYPE" val="n_h_h_f"/>
  <p:tag name="KSO_WM_UNIT_INDEX" val="1_2_4_1"/>
  <p:tag name="KSO_WM_UNIT_PRESET_TEXT" val="添加标题"/>
  <p:tag name="KSO_WM_UNIT_FILL_FORE_SCHEMECOLOR_INDEX" val="5"/>
  <p:tag name="KSO_WM_UNIT_FILL_TYPE" val="1"/>
</p:tagLst>
</file>

<file path=ppt/tags/tag374.xml><?xml version="1.0" encoding="utf-8"?>
<p:tagLst xmlns:p="http://schemas.openxmlformats.org/presentationml/2006/main">
  <p:tag name="KSO_WM_SLIDE_BK_DARK_LIGHT" val=""/>
  <p:tag name="KSO_WM_SLIDE_BACKGROUND_TYPE" val="general"/>
  <p:tag name="KSO_WM_SPECIAL_SOURCE" val="bdnull"/>
</p:tagLst>
</file>

<file path=ppt/tags/tag3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 name="KSO_WM_SLIDE_BACKGROUND_TYPE" val="general"/>
  <p:tag name="WM_BEAUTIFY_SHAPE_IDENTITY" val="{e6418664-803e-4a14-9e8f-9aa2d7267283}"/>
</p:tagLst>
</file>

<file path=ppt/tags/tag3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 name="KSO_WM_SLIDE_BACKGROUND_TYPE" val="general"/>
  <p:tag name="WM_BEAUTIFY_SHAPE_IDENTITY" val="{5d605004-bddd-4bca-be77-983f261e238d}"/>
</p:tagLst>
</file>

<file path=ppt/tags/tag37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3"/>
  <p:tag name="KSO_WM_UNIT_ID" val="diagram160097_2*l_h_i*1_1_3"/>
  <p:tag name="KSO_WM_TEMPLATE_CATEGORY" val="diagram"/>
  <p:tag name="KSO_WM_TEMPLATE_INDEX" val="160097"/>
  <p:tag name="KSO_WM_UNIT_LAYERLEVEL" val="1_1_1"/>
  <p:tag name="KSO_WM_TAG_VERSION" val="1.0"/>
  <p:tag name="KSO_WM_BEAUTIFY_FLAG" val="#wm#"/>
  <p:tag name="KSO_WM_UNIT_FILL_FORE_SCHEMECOLOR_INDEX" val="5"/>
  <p:tag name="KSO_WM_UNIT_FILL_TYPE" val="1"/>
</p:tagLst>
</file>

<file path=ppt/tags/tag37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2"/>
  <p:tag name="KSO_WM_UNIT_ID" val="diagram160097_2*l_h_i*1_1_2"/>
  <p:tag name="KSO_WM_TEMPLATE_CATEGORY" val="diagram"/>
  <p:tag name="KSO_WM_TEMPLATE_INDEX" val="160097"/>
  <p:tag name="KSO_WM_UNIT_LAYERLEVEL" val="1_1_1"/>
  <p:tag name="KSO_WM_TAG_VERSION" val="1.0"/>
  <p:tag name="KSO_WM_BEAUTIFY_FLAG" val="#wm#"/>
  <p:tag name="KSO_WM_UNIT_FILL_FORE_SCHEMECOLOR_INDEX" val="5"/>
  <p:tag name="KSO_WM_UNIT_FILL_TYPE" val="1"/>
</p:tagLst>
</file>

<file path=ppt/tags/tag379.xml><?xml version="1.0" encoding="utf-8"?>
<p:tagLst xmlns:p="http://schemas.openxmlformats.org/presentationml/2006/main">
  <p:tag name="KSO_WM_UNIT_NOCLEAR" val="0"/>
  <p:tag name="KSO_WM_UNIT_HIGHLIGHT" val="0"/>
  <p:tag name="KSO_WM_UNIT_COMPATIBLE" val="0"/>
  <p:tag name="KSO_WM_UNIT_DIAGRAM_ISNUMVISUAL" val="0"/>
  <p:tag name="KSO_WM_UNIT_DIAGRAM_ISREFERUNIT" val="0"/>
  <p:tag name="KSO_WM_DIAGRAM_GROUP_CODE" val="l1-1"/>
  <p:tag name="KSO_WM_UNIT_TYPE" val="l_h_i"/>
  <p:tag name="KSO_WM_UNIT_INDEX" val="1_1_4"/>
  <p:tag name="KSO_WM_UNIT_ID" val="diagram160097_2*l_h_i*1_1_4"/>
  <p:tag name="KSO_WM_TEMPLATE_CATEGORY" val="diagram"/>
  <p:tag name="KSO_WM_TEMPLATE_INDEX" val="160097"/>
  <p:tag name="KSO_WM_UNIT_LAYERLEVEL" val="1_1_1"/>
  <p:tag name="KSO_WM_TAG_VERSION" val="1.0"/>
  <p:tag name="KSO_WM_BEAUTIFY_FLAG" val="#wm#"/>
  <p:tag name="KSO_WM_UNIT_FILL_FORE_SCHEMECOLOR_INDEX" val="14"/>
  <p:tag name="KSO_WM_UNIT_FILL_TYPE" val="1"/>
  <p:tag name="KSO_WM_UNIT_TEXT_FILL_FORE_SCHEMECOLOR_INDEX" val="13"/>
  <p:tag name="KSO_WM_UNIT_TEXT_FILL_TYPE" val="1"/>
</p:tagLst>
</file>

<file path=ppt/tags/tag38.xml><?xml version="1.0" encoding="utf-8"?>
<p:tagLst xmlns:p="http://schemas.openxmlformats.org/presentationml/2006/main">
  <p:tag name="KSO_WM_SLIDE_BACKGROUND_TYPE" val="frame"/>
</p:tagLst>
</file>

<file path=ppt/tags/tag380.xml><?xml version="1.0" encoding="utf-8"?>
<p:tagLst xmlns:p="http://schemas.openxmlformats.org/presentationml/2006/main">
  <p:tag name="KSO_WM_UNIT_ISCONTENTSTITLE" val="0"/>
  <p:tag name="KSO_WM_UNIT_NOCLEAR" val="0"/>
  <p:tag name="KSO_WM_UNIT_HIGHLIGHT" val="0"/>
  <p:tag name="KSO_WM_UNIT_COMPATIBLE" val="0"/>
  <p:tag name="KSO_WM_UNIT_DIAGRAM_ISNUMVISUAL" val="0"/>
  <p:tag name="KSO_WM_UNIT_DIAGRAM_ISREFERUNIT" val="0"/>
  <p:tag name="KSO_WM_DIAGRAM_GROUP_CODE" val="l1-1"/>
  <p:tag name="KSO_WM_UNIT_TYPE" val="l_h_i"/>
  <p:tag name="KSO_WM_UNIT_INDEX" val="1_1_5"/>
  <p:tag name="KSO_WM_UNIT_ID" val="diagram160097_2*l_h_i*1_1_5"/>
  <p:tag name="KSO_WM_TEMPLATE_CATEGORY" val="diagram"/>
  <p:tag name="KSO_WM_TEMPLATE_INDEX" val="160097"/>
  <p:tag name="KSO_WM_UNIT_LAYERLEVEL" val="1_1_1"/>
  <p:tag name="KSO_WM_TAG_VERSION" val="1.0"/>
  <p:tag name="KSO_WM_BEAUTIFY_FLAG" val="#wm#"/>
  <p:tag name="KSO_WM_UNIT_FILL_FORE_SCHEMECOLOR_INDEX" val="5"/>
  <p:tag name="KSO_WM_UNIT_FILL_TYPE" val="1"/>
  <p:tag name="KSO_WM_UNIT_TEXT_FILL_FORE_SCHEMECOLOR_INDEX" val="14"/>
  <p:tag name="KSO_WM_UNIT_TEXT_FILL_TYPE" val="1"/>
</p:tagLst>
</file>

<file path=ppt/tags/tag381.xml><?xml version="1.0" encoding="utf-8"?>
<p:tagLst xmlns:p="http://schemas.openxmlformats.org/presentationml/2006/main">
  <p:tag name="KSO_WM_UNIT_ISCONTENTSTITLE" val="0"/>
  <p:tag name="KSO_WM_UNIT_NOCLEAR" val="0"/>
  <p:tag name="KSO_WM_UNIT_VALUE" val="5"/>
  <p:tag name="KSO_WM_UNIT_HIGHLIGHT" val="0"/>
  <p:tag name="KSO_WM_UNIT_COMPATIBLE" val="0"/>
  <p:tag name="KSO_WM_UNIT_DIAGRAM_ISNUMVISUAL" val="0"/>
  <p:tag name="KSO_WM_UNIT_DIAGRAM_ISREFERUNIT" val="0"/>
  <p:tag name="KSO_WM_DIAGRAM_GROUP_CODE" val="l1-1"/>
  <p:tag name="KSO_WM_UNIT_TYPE" val="l_h_a"/>
  <p:tag name="KSO_WM_UNIT_INDEX" val="1_1_1"/>
  <p:tag name="KSO_WM_UNIT_ID" val="diagram160097_2*l_h_a*1_1_1"/>
  <p:tag name="KSO_WM_TEMPLATE_CATEGORY" val="diagram"/>
  <p:tag name="KSO_WM_TEMPLATE_INDEX" val="160097"/>
  <p:tag name="KSO_WM_UNIT_LAYERLEVEL" val="1_1_1"/>
  <p:tag name="KSO_WM_TAG_VERSION" val="1.0"/>
  <p:tag name="KSO_WM_BEAUTIFY_FLAG" val="#wm#"/>
  <p:tag name="KSO_WM_UNIT_PRESET_TEXT" val="添加标题"/>
  <p:tag name="KSO_WM_UNIT_TEXT_FILL_FORE_SCHEMECOLOR_INDEX" val="14"/>
  <p:tag name="KSO_WM_UNIT_TEXT_FILL_TYPE" val="1"/>
</p:tagLst>
</file>

<file path=ppt/tags/tag382.xml><?xml version="1.0" encoding="utf-8"?>
<p:tagLst xmlns:p="http://schemas.openxmlformats.org/presentationml/2006/main">
  <p:tag name="KSO_WM_UNIT_NOCLEAR" val="0"/>
  <p:tag name="KSO_WM_UNIT_VALUE" val="144"/>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160097_2*l_h_f*1_1_1"/>
  <p:tag name="KSO_WM_TEMPLATE_CATEGORY" val="diagram"/>
  <p:tag name="KSO_WM_TEMPLATE_INDEX" val="160097"/>
  <p:tag name="KSO_WM_UNIT_LAYERLEVEL" val="1_1_1"/>
  <p:tag name="KSO_WM_TAG_VERSION" val="1.0"/>
  <p:tag name="KSO_WM_BEAUTIFY_FLAG" val="#wm#"/>
  <p:tag name="KSO_WM_UNIT_PRESET_TEXT" val="单击此处添加文本具体内容，简明扼要的阐述您的观点。"/>
  <p:tag name="KSO_WM_UNIT_TEXT_FILL_FORE_SCHEMECOLOR_INDEX" val="13"/>
  <p:tag name="KSO_WM_UNIT_TEXT_FILL_TYPE" val="1"/>
</p:tagLst>
</file>

<file path=ppt/tags/tag383.xml><?xml version="1.0" encoding="utf-8"?>
<p:tagLst xmlns:p="http://schemas.openxmlformats.org/presentationml/2006/main">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diagram160097_2*l_h_f*1_2_1"/>
  <p:tag name="KSO_WM_TEMPLATE_CATEGORY" val="diagram"/>
  <p:tag name="KSO_WM_TEMPLATE_INDEX" val="160097"/>
  <p:tag name="KSO_WM_UNIT_LAYERLEVEL" val="1_1_1"/>
  <p:tag name="KSO_WM_TAG_VERSION" val="1.0"/>
  <p:tag name="KSO_WM_BEAUTIFY_FLAG" val="#wm#"/>
  <p:tag name="KSO_WM_UNIT_PRESET_TEXT" val="单击此处添加文本具体内容，简明扼要的阐述您的观点。"/>
  <p:tag name="KSO_WM_UNIT_TEXT_FILL_FORE_SCHEMECOLOR_INDEX" val="13"/>
  <p:tag name="KSO_WM_UNIT_TEXT_FILL_TYPE" val="1"/>
</p:tagLst>
</file>

<file path=ppt/tags/tag384.xml><?xml version="1.0" encoding="utf-8"?>
<p:tagLst xmlns:p="http://schemas.openxmlformats.org/presentationml/2006/main">
  <p:tag name="KSO_WM_UNIT_ISCONTENTSTITLE" val="0"/>
  <p:tag name="KSO_WM_UNIT_NOCLEAR" val="0"/>
  <p:tag name="KSO_WM_UNIT_HIGHLIGHT" val="0"/>
  <p:tag name="KSO_WM_UNIT_COMPATIBLE" val="0"/>
  <p:tag name="KSO_WM_UNIT_DIAGRAM_ISNUMVISUAL" val="0"/>
  <p:tag name="KSO_WM_UNIT_DIAGRAM_ISREFERUNIT" val="0"/>
  <p:tag name="KSO_WM_DIAGRAM_GROUP_CODE" val="l1-1"/>
  <p:tag name="KSO_WM_UNIT_TYPE" val="l_h_a"/>
  <p:tag name="KSO_WM_UNIT_INDEX" val="1_2_1"/>
  <p:tag name="KSO_WM_UNIT_ID" val="diagram160097_2*l_h_a*1_2_1"/>
  <p:tag name="KSO_WM_TEMPLATE_CATEGORY" val="diagram"/>
  <p:tag name="KSO_WM_TEMPLATE_INDEX" val="160097"/>
  <p:tag name="KSO_WM_UNIT_LAYERLEVEL" val="1_1_1"/>
  <p:tag name="KSO_WM_TAG_VERSION" val="1.0"/>
  <p:tag name="KSO_WM_BEAUTIFY_FLAG" val="#wm#"/>
  <p:tag name="KSO_WM_UNIT_PRESET_TEXT" val="添加标题"/>
  <p:tag name="KSO_WM_UNIT_TEXT_FILL_FORE_SCHEMECOLOR_INDEX" val="14"/>
  <p:tag name="KSO_WM_UNIT_TEXT_FILL_TYPE" val="1"/>
</p:tagLst>
</file>

<file path=ppt/tags/tag385.xml><?xml version="1.0" encoding="utf-8"?>
<p:tagLst xmlns:p="http://schemas.openxmlformats.org/presentationml/2006/main">
  <p:tag name="KSO_WM_SLIDE_BK_DARK_LIGHT" val=""/>
  <p:tag name="KSO_WM_SLIDE_BACKGROUND_TYPE" val="general"/>
  <p:tag name="KSO_WM_SPECIAL_SOURCE" val="bdnull"/>
</p:tagLst>
</file>

<file path=ppt/tags/tag3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 name="KSO_WM_SLIDE_BACKGROUND_TYPE" val="general"/>
  <p:tag name="WM_BEAUTIFY_SHAPE_IDENTITY" val="{24e95147-9ef1-41f0-a572-ea059038b87e}"/>
</p:tagLst>
</file>

<file path=ppt/tags/tag3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 name="KSO_WM_SLIDE_BACKGROUND_TYPE" val="general"/>
  <p:tag name="WM_BEAUTIFY_SHAPE_IDENTITY" val="{97fe572c-1896-441d-9fd6-e268f1cacfc9}"/>
</p:tagLst>
</file>

<file path=ppt/tags/tag38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2"/>
  <p:tag name="KSO_WM_UNIT_ID" val="diagram20170857_2*l_h_i*1_1_2"/>
  <p:tag name="KSO_WM_TEMPLATE_CATEGORY" val="diagram"/>
  <p:tag name="KSO_WM_TEMPLATE_INDEX" val="20170857"/>
  <p:tag name="KSO_WM_UNIT_LAYERLEVEL" val="1_1_1"/>
  <p:tag name="KSO_WM_TAG_VERSION" val="1.0"/>
  <p:tag name="KSO_WM_BEAUTIFY_FLAG" val="#wm#"/>
  <p:tag name="KSO_WM_UNIT_FILL_FORE_SCHEMECOLOR_INDEX" val="5"/>
  <p:tag name="KSO_WM_UNIT_FILL_TYPE" val="1"/>
</p:tagLst>
</file>

<file path=ppt/tags/tag389.xml><?xml version="1.0" encoding="utf-8"?>
<p:tagLst xmlns:p="http://schemas.openxmlformats.org/presentationml/2006/main">
  <p:tag name="KSO_WM_UNIT_ISCONTENTSTITLE" val="0"/>
  <p:tag name="KSO_WM_UNIT_ISNUMDGMTITLE" val="0"/>
  <p:tag name="KSO_WM_UNIT_NOCLEAR" val="0"/>
  <p:tag name="KSO_WM_UNIT_VALUE" val="12"/>
  <p:tag name="KSO_WM_UNIT_HIGHLIGHT" val="0"/>
  <p:tag name="KSO_WM_UNIT_COMPATIBLE" val="0"/>
  <p:tag name="KSO_WM_UNIT_DIAGRAM_ISNUMVISUAL" val="0"/>
  <p:tag name="KSO_WM_UNIT_DIAGRAM_ISREFERUNIT" val="0"/>
  <p:tag name="KSO_WM_DIAGRAM_GROUP_CODE" val="l1-1"/>
  <p:tag name="KSO_WM_UNIT_TYPE" val="l_h_a"/>
  <p:tag name="KSO_WM_UNIT_INDEX" val="1_1_1"/>
  <p:tag name="KSO_WM_UNIT_ID" val="diagram20170857_2*l_h_a*1_1_1"/>
  <p:tag name="KSO_WM_TEMPLATE_CATEGORY" val="diagram"/>
  <p:tag name="KSO_WM_TEMPLATE_INDEX" val="20170857"/>
  <p:tag name="KSO_WM_UNIT_LAYERLEVEL" val="1_1_1"/>
  <p:tag name="KSO_WM_TAG_VERSION" val="1.0"/>
  <p:tag name="KSO_WM_BEAUTIFY_FLAG" val="#wm#"/>
  <p:tag name="KSO_WM_UNIT_PRESET_TEXT" val="单击此处添加标题"/>
  <p:tag name="KSO_WM_UNIT_TEXT_FILL_FORE_SCHEMECOLOR_INDEX" val="14"/>
  <p:tag name="KSO_WM_UNIT_TEXT_FILL_TYPE" val="1"/>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5*i*1"/>
  <p:tag name="KSO_WM_TEMPLATE_CATEGORY" val="chip"/>
  <p:tag name="KSO_WM_TEMPLATE_INDEX" val="20215020"/>
  <p:tag name="KSO_WM_UNIT_LAYERLEVEL" val="1"/>
  <p:tag name="KSO_WM_TAG_VERSION" val="1.0"/>
  <p:tag name="KSO_WM_BEAUTIFY_FLAG" val="#wm#"/>
  <p:tag name="KSO_WM_UNIT_SUBTYPE" val="h"/>
  <p:tag name="KSO_WM_UNIT_TYPE" val="i"/>
  <p:tag name="KSO_WM_UNIT_INDEX" val="1"/>
  <p:tag name="KSO_WM_CHIP_GROUPID" val="5faa41e40f63d42c4847739d"/>
  <p:tag name="KSO_WM_CHIP_XID" val="5faa41e40f63d42c484773a2"/>
  <p:tag name="KSO_WM_UNIT_DEC_AREA_ID" val="b21c7aaadc904b5ea7d962ccd040bf64"/>
  <p:tag name="KSO_WM_UNIT_DECORATE_INFO" val=""/>
  <p:tag name="KSO_WM_UNIT_SM_LIMIT_TYPE" val=""/>
  <p:tag name="KSO_WM_CHIP_FILLAREA_FILL_RULE" val="{&quot;fill_align&quot;:&quot;cm&quot;,&quot;fill_effect&quot;:[],&quot;fill_mode&quot;:&quot;full&quot;,&quot;sacle_strategy&quot;:&quot;stretch&quot;}"/>
  <p:tag name="KSO_WM_ASSEMBLE_CHIP_INDEX" val="f65cace338784585a316f3122a69fd03"/>
  <p:tag name="KSO_WM_SLIDE_BACKGROUND_TYPE" val="leftRight"/>
  <p:tag name="KSO_WM_UNIT_TEXT_FILL_FORE_SCHEMECOLOR_INDEX_BRIGHTNESS" val="0"/>
  <p:tag name="KSO_WM_UNIT_TEXT_FILL_FORE_SCHEMECOLOR_INDEX" val="2"/>
  <p:tag name="KSO_WM_UNIT_TEXT_FILL_TYPE" val="1"/>
</p:tagLst>
</file>

<file path=ppt/tags/tag390.xml><?xml version="1.0" encoding="utf-8"?>
<p:tagLst xmlns:p="http://schemas.openxmlformats.org/presentationml/2006/main">
  <p:tag name="KSO_WM_UNIT_SUBTYPE" val="a"/>
  <p:tag name="KSO_WM_UNIT_NOCLEAR" val="0"/>
  <p:tag name="KSO_WM_UNIT_VALUE" val="80"/>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20170857_2*l_h_f*1_1_1"/>
  <p:tag name="KSO_WM_TEMPLATE_CATEGORY" val="diagram"/>
  <p:tag name="KSO_WM_TEMPLATE_INDEX" val="20170857"/>
  <p:tag name="KSO_WM_UNIT_LAYERLEVEL" val="1_1_1"/>
  <p:tag name="KSO_WM_TAG_VERSION" val="1.0"/>
  <p:tag name="KSO_WM_BEAUTIFY_FLAG" val="#wm#"/>
  <p:tag name="KSO_WM_UNIT_PRESET_TEXT" val="单击此处添加文本具体内容，简明扼要的阐述您的观点。根据需要可酌情增减文字，以便观者准确的理解您传达的思想。"/>
  <p:tag name="KSO_WM_UNIT_TEXT_FILL_FORE_SCHEMECOLOR_INDEX" val="13"/>
  <p:tag name="KSO_WM_UNIT_TEXT_FILL_TYPE" val="1"/>
</p:tagLst>
</file>

<file path=ppt/tags/tag391.xml><?xml version="1.0" encoding="utf-8"?>
<p:tagLst xmlns:p="http://schemas.openxmlformats.org/presentationml/2006/main">
  <p:tag name="KSO_WM_SLIDE_BK_DARK_LIGHT" val=""/>
  <p:tag name="KSO_WM_SLIDE_BACKGROUND_TYPE" val="general"/>
  <p:tag name="KSO_WM_SPECIAL_SOURCE" val="bdnull"/>
</p:tagLst>
</file>

<file path=ppt/tags/tag3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 name="KSO_WM_SLIDE_BACKGROUND_TYPE" val="general"/>
  <p:tag name="WM_BEAUTIFY_SHAPE_IDENTITY" val="{4d058597-0424-4c81-a13e-0c73e50f06af}"/>
</p:tagLst>
</file>

<file path=ppt/tags/tag3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 name="KSO_WM_SLIDE_BACKGROUND_TYPE" val="general"/>
  <p:tag name="WM_BEAUTIFY_SHAPE_IDENTITY" val="{efda7ea3-6882-46df-9e53-7b0a75ab9efc}"/>
</p:tagLst>
</file>

<file path=ppt/tags/tag394.xml><?xml version="1.0" encoding="utf-8"?>
<p:tagLst xmlns:p="http://schemas.openxmlformats.org/presentationml/2006/main">
  <p:tag name="KSO_WM_TAG_VERSION" val="1.0"/>
  <p:tag name="KSO_WM_TEMPLATE_CATEGORY" val="diagram"/>
  <p:tag name="KSO_WM_TEMPLATE_INDEX" val="160141"/>
  <p:tag name="KSO_WM_UNIT_TYPE" val="l_h_a"/>
  <p:tag name="KSO_WM_UNIT_INDEX" val="1_1_1"/>
  <p:tag name="KSO_WM_UNIT_ID" val="260*l_h_a*1_1_1"/>
  <p:tag name="KSO_WM_UNIT_CLEAR" val="1"/>
  <p:tag name="KSO_WM_UNIT_LAYERLEVEL" val="1_1_1"/>
  <p:tag name="KSO_WM_UNIT_VALUE" val="30"/>
  <p:tag name="KSO_WM_UNIT_HIGHLIGHT" val="0"/>
  <p:tag name="KSO_WM_UNIT_COMPATIBLE" val="0"/>
  <p:tag name="KSO_WM_UNIT_PRESET_TEXT" val="LOREM&#10; IPSUM"/>
  <p:tag name="KSO_WM_BEAUTIFY_FLAG" val="#wm#"/>
  <p:tag name="KSO_WM_DIAGRAM_GROUP_CODE" val="l1-1"/>
  <p:tag name="KSO_WM_UNIT_FILL_FORE_SCHEMECOLOR_INDEX" val="5"/>
  <p:tag name="KSO_WM_UNIT_FILL_TYPE" val="1"/>
  <p:tag name="KSO_WM_UNIT_TEXT_FILL_FORE_SCHEMECOLOR_INDEX" val="14"/>
  <p:tag name="KSO_WM_UNIT_TEXT_FILL_TYPE" val="1"/>
</p:tagLst>
</file>

<file path=ppt/tags/tag395.xml><?xml version="1.0" encoding="utf-8"?>
<p:tagLst xmlns:p="http://schemas.openxmlformats.org/presentationml/2006/main">
  <p:tag name="KSO_WM_TAG_VERSION" val="1.0"/>
  <p:tag name="KSO_WM_TEMPLATE_CATEGORY" val="diagram"/>
  <p:tag name="KSO_WM_TEMPLATE_INDEX" val="160141"/>
  <p:tag name="KSO_WM_UNIT_TYPE" val="l_h_f"/>
  <p:tag name="KSO_WM_UNIT_INDEX" val="1_1_1"/>
  <p:tag name="KSO_WM_UNIT_ID" val="260*l_h_f*1_1_1"/>
  <p:tag name="KSO_WM_UNIT_CLEAR" val="1"/>
  <p:tag name="KSO_WM_UNIT_LAYERLEVEL" val="1_1_1"/>
  <p:tag name="KSO_WM_UNIT_VALUE" val="60"/>
  <p:tag name="KSO_WM_UNIT_HIGHLIGHT" val="0"/>
  <p:tag name="KSO_WM_UNIT_COMPATIBLE" val="0"/>
  <p:tag name="KSO_WM_BEAUTIFY_FLAG" val="#wm#"/>
  <p:tag name="KSO_WM_UNIT_PRESET_TEXT_INDEX" val="4"/>
  <p:tag name="KSO_WM_UNIT_PRESET_TEXT_LEN" val="57"/>
  <p:tag name="KSO_WM_DIAGRAM_GROUP_CODE" val="l1-1"/>
  <p:tag name="KSO_WM_UNIT_TEXT_FILL_FORE_SCHEMECOLOR_INDEX" val="13"/>
  <p:tag name="KSO_WM_UNIT_TEXT_FILL_TYPE" val="1"/>
</p:tagLst>
</file>

<file path=ppt/tags/tag396.xml><?xml version="1.0" encoding="utf-8"?>
<p:tagLst xmlns:p="http://schemas.openxmlformats.org/presentationml/2006/main">
  <p:tag name="KSO_WM_TAG_VERSION" val="1.0"/>
  <p:tag name="KSO_WM_TEMPLATE_CATEGORY" val="diagram"/>
  <p:tag name="KSO_WM_TEMPLATE_INDEX" val="160141"/>
  <p:tag name="KSO_WM_UNIT_TYPE" val="l_h_a"/>
  <p:tag name="KSO_WM_UNIT_INDEX" val="1_2_1"/>
  <p:tag name="KSO_WM_UNIT_ID" val="260*l_h_a*1_2_1"/>
  <p:tag name="KSO_WM_UNIT_CLEAR" val="1"/>
  <p:tag name="KSO_WM_UNIT_LAYERLEVEL" val="1_1_1"/>
  <p:tag name="KSO_WM_UNIT_VALUE" val="30"/>
  <p:tag name="KSO_WM_UNIT_HIGHLIGHT" val="0"/>
  <p:tag name="KSO_WM_UNIT_COMPATIBLE" val="0"/>
  <p:tag name="KSO_WM_UNIT_PRESET_TEXT" val="LOREM&#10; IPSUM"/>
  <p:tag name="KSO_WM_BEAUTIFY_FLAG" val="#wm#"/>
  <p:tag name="KSO_WM_DIAGRAM_GROUP_CODE" val="l1-1"/>
  <p:tag name="KSO_WM_UNIT_FILL_FORE_SCHEMECOLOR_INDEX" val="6"/>
  <p:tag name="KSO_WM_UNIT_FILL_TYPE" val="1"/>
  <p:tag name="KSO_WM_UNIT_TEXT_FILL_FORE_SCHEMECOLOR_INDEX" val="14"/>
  <p:tag name="KSO_WM_UNIT_TEXT_FILL_TYPE" val="1"/>
</p:tagLst>
</file>

<file path=ppt/tags/tag397.xml><?xml version="1.0" encoding="utf-8"?>
<p:tagLst xmlns:p="http://schemas.openxmlformats.org/presentationml/2006/main">
  <p:tag name="KSO_WM_TAG_VERSION" val="1.0"/>
  <p:tag name="KSO_WM_TEMPLATE_CATEGORY" val="diagram"/>
  <p:tag name="KSO_WM_TEMPLATE_INDEX" val="160141"/>
  <p:tag name="KSO_WM_UNIT_TYPE" val="l_h_f"/>
  <p:tag name="KSO_WM_UNIT_INDEX" val="1_2_1"/>
  <p:tag name="KSO_WM_UNIT_ID" val="260*l_h_f*1_2_1"/>
  <p:tag name="KSO_WM_UNIT_CLEAR" val="1"/>
  <p:tag name="KSO_WM_UNIT_LAYERLEVEL" val="1_1_1"/>
  <p:tag name="KSO_WM_UNIT_VALUE" val="60"/>
  <p:tag name="KSO_WM_UNIT_HIGHLIGHT" val="0"/>
  <p:tag name="KSO_WM_UNIT_COMPATIBLE" val="0"/>
  <p:tag name="KSO_WM_BEAUTIFY_FLAG" val="#wm#"/>
  <p:tag name="KSO_WM_UNIT_PRESET_TEXT_INDEX" val="4"/>
  <p:tag name="KSO_WM_UNIT_PRESET_TEXT_LEN" val="57"/>
  <p:tag name="KSO_WM_DIAGRAM_GROUP_CODE" val="l1-1"/>
  <p:tag name="KSO_WM_UNIT_TEXT_FILL_FORE_SCHEMECOLOR_INDEX" val="13"/>
  <p:tag name="KSO_WM_UNIT_TEXT_FILL_TYPE" val="1"/>
</p:tagLst>
</file>

<file path=ppt/tags/tag398.xml><?xml version="1.0" encoding="utf-8"?>
<p:tagLst xmlns:p="http://schemas.openxmlformats.org/presentationml/2006/main">
  <p:tag name="KSO_WM_SLIDE_BK_DARK_LIGHT" val=""/>
  <p:tag name="KSO_WM_SLIDE_BACKGROUND_TYPE" val="general"/>
  <p:tag name="KSO_WM_SPECIAL_SOURCE" val="bdnull"/>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6c0ca9b402f04d3a9c23a2783edb36ab"/>
  <p:tag name="KSO_WM_UNIT_DECORATE_INFO" val=""/>
  <p:tag name="KSO_WM_UNIT_SM_LIMIT_TYPE" val=""/>
  <p:tag name="KSO_WM_CHIP_FILLAREA_FILL_RULE" val="{&quot;fill_align&quot;:&quot;cm&quot;,&quot;fill_effect&quot;:[],&quot;fill_mode&quot;:&quot;full&quot;,&quot;sacle_strategy&quot;:&quot;stretch&quot;}"/>
  <p:tag name="KSO_WM_ASSEMBLE_CHIP_INDEX" val="14cfe4e0bb0643c59f24aa8f4dc9b834"/>
  <p:tag name="KSO_WM_SLIDE_BACKGROUND_TYPE" val="leftRight"/>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2369b4771be847ec8cfd2042bed32af8"/>
  <p:tag name="KSO_WM_UNIT_DECORATE_INFO" val=""/>
  <p:tag name="KSO_WM_UNIT_SM_LIMIT_TYPE" val=""/>
  <p:tag name="KSO_WM_CHIP_FILLAREA_FILL_RULE" val="{&quot;fill_align&quot;:&quot;cm&quot;,&quot;fill_effect&quot;:[],&quot;fill_mode&quot;:&quot;full&quot;,&quot;sacle_strategy&quot;:&quot;stretch&quot;}"/>
  <p:tag name="KSO_WM_ASSEMBLE_CHIP_INDEX" val="39e039bc1700447b8f5a7fe50ac2e5d3"/>
  <p:tag name="KSO_WM_SLIDE_BACKGROUND_TYPE" val="leftRight"/>
</p:tagLst>
</file>

<file path=ppt/tags/tag42.xml><?xml version="1.0" encoding="utf-8"?>
<p:tagLst xmlns:p="http://schemas.openxmlformats.org/presentationml/2006/main">
  <p:tag name="KSO_WM_SLIDE_BACKGROUND_TYPE" val="leftRight"/>
</p:tagLst>
</file>

<file path=ppt/tags/tag43.xml><?xml version="1.0" encoding="utf-8"?>
<p:tagLst xmlns:p="http://schemas.openxmlformats.org/presentationml/2006/main">
  <p:tag name="KSO_WM_SLIDE_BACKGROUND_TYPE" val="leftRight"/>
</p:tagLst>
</file>

<file path=ppt/tags/tag44.xml><?xml version="1.0" encoding="utf-8"?>
<p:tagLst xmlns:p="http://schemas.openxmlformats.org/presentationml/2006/main">
  <p:tag name="KSO_WM_SLIDE_BACKGROUND_TYPE" val="leftRight"/>
</p:tagLst>
</file>

<file path=ppt/tags/tag45.xml><?xml version="1.0" encoding="utf-8"?>
<p:tagLst xmlns:p="http://schemas.openxmlformats.org/presentationml/2006/main">
  <p:tag name="KSO_WM_SLIDE_BACKGROUND_TYPE" val="leftRight"/>
</p:tagLst>
</file>

<file path=ppt/tags/tag46.xml><?xml version="1.0" encoding="utf-8"?>
<p:tagLst xmlns:p="http://schemas.openxmlformats.org/presentationml/2006/main">
  <p:tag name="KSO_WM_SLIDE_BACKGROUND_TYPE" val="leftRight"/>
</p:tagLst>
</file>

<file path=ppt/tags/tag47.xml><?xml version="1.0" encoding="utf-8"?>
<p:tagLst xmlns:p="http://schemas.openxmlformats.org/presentationml/2006/main">
  <p:tag name="KSO_WM_SLIDE_BACKGROUND_TYPE" val="leftRight"/>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5*i*1"/>
  <p:tag name="KSO_WM_TEMPLATE_CATEGORY" val="chip"/>
  <p:tag name="KSO_WM_TEMPLATE_INDEX" val="20215020"/>
  <p:tag name="KSO_WM_UNIT_LAYERLEVEL" val="1"/>
  <p:tag name="KSO_WM_TAG_VERSION" val="1.0"/>
  <p:tag name="KSO_WM_BEAUTIFY_FLAG" val="#wm#"/>
  <p:tag name="KSO_WM_UNIT_SUBTYPE" val="h"/>
  <p:tag name="KSO_WM_UNIT_TYPE" val="i"/>
  <p:tag name="KSO_WM_UNIT_INDEX" val="1"/>
  <p:tag name="KSO_WM_CHIP_GROUPID" val="5faa41e40f63d42c4847739d"/>
  <p:tag name="KSO_WM_CHIP_XID" val="5faa41e40f63d42c484773a2"/>
  <p:tag name="KSO_WM_UNIT_DEC_AREA_ID" val="9a582c96a1884900ab25bcd4ad2fcfea"/>
  <p:tag name="KSO_WM_UNIT_DECORATE_INFO" val=""/>
  <p:tag name="KSO_WM_UNIT_SM_LIMIT_TYPE" val=""/>
  <p:tag name="KSO_WM_CHIP_FILLAREA_FILL_RULE" val="{&quot;fill_align&quot;:&quot;cm&quot;,&quot;fill_effect&quot;:[],&quot;fill_mode&quot;:&quot;full&quot;,&quot;sacle_strategy&quot;:&quot;stretch&quot;}"/>
  <p:tag name="KSO_WM_ASSEMBLE_CHIP_INDEX" val="8eeca23323284b12b09dcc900ab580c6"/>
  <p:tag name="KSO_WM_SLIDE_BACKGROUND_TYPE" val="topBottom"/>
  <p:tag name="KSO_WM_UNIT_TEXT_FILL_FORE_SCHEMECOLOR_INDEX_BRIGHTNESS" val="0"/>
  <p:tag name="KSO_WM_UNIT_TEXT_FILL_FORE_SCHEMECOLOR_INDEX" val="2"/>
  <p:tag name="KSO_WM_UNIT_TEXT_FILL_TYPE" val="1"/>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7fb6e06dadf5409ba5e4ef72dd72d1e9"/>
  <p:tag name="KSO_WM_UNIT_DECORATE_INFO" val=""/>
  <p:tag name="KSO_WM_UNIT_SM_LIMIT_TYPE" val=""/>
  <p:tag name="KSO_WM_CHIP_FILLAREA_FILL_RULE" val="{&quot;fill_align&quot;:&quot;cm&quot;,&quot;fill_effect&quot;:[],&quot;fill_mode&quot;:&quot;full&quot;,&quot;sacle_strategy&quot;:&quot;stretch&quot;}"/>
  <p:tag name="KSO_WM_ASSEMBLE_CHIP_INDEX" val="99a1bc94b5ec46378e07ab8be366c542"/>
  <p:tag name="KSO_WM_SLIDE_BACKGROUND_TYPE" val="topBotto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fc842350a91d488bab8cbd2bef1b45ec"/>
  <p:tag name="KSO_WM_UNIT_DECORATE_INFO" val=""/>
  <p:tag name="KSO_WM_UNIT_SM_LIMIT_TYPE" val=""/>
  <p:tag name="KSO_WM_CHIP_FILLAREA_FILL_RULE" val="{&quot;fill_align&quot;:&quot;cm&quot;,&quot;fill_effect&quot;:[],&quot;fill_mode&quot;:&quot;full&quot;,&quot;sacle_strategy&quot;:&quot;stretch&quot;}"/>
  <p:tag name="KSO_WM_ASSEMBLE_CHIP_INDEX" val="3961de6266554bdca998cf3056a08218"/>
  <p:tag name="KSO_WM_SLIDE_BACKGROUND_TYPE" val="topBottom"/>
</p:tagLst>
</file>

<file path=ppt/tags/tag51.xml><?xml version="1.0" encoding="utf-8"?>
<p:tagLst xmlns:p="http://schemas.openxmlformats.org/presentationml/2006/main">
  <p:tag name="KSO_WM_SLIDE_BACKGROUND_TYPE" val="topBottom"/>
</p:tagLst>
</file>

<file path=ppt/tags/tag52.xml><?xml version="1.0" encoding="utf-8"?>
<p:tagLst xmlns:p="http://schemas.openxmlformats.org/presentationml/2006/main">
  <p:tag name="KSO_WM_SLIDE_BACKGROUND_TYPE" val="topBottom"/>
</p:tagLst>
</file>

<file path=ppt/tags/tag53.xml><?xml version="1.0" encoding="utf-8"?>
<p:tagLst xmlns:p="http://schemas.openxmlformats.org/presentationml/2006/main">
  <p:tag name="KSO_WM_SLIDE_BACKGROUND_TYPE" val="topBottom"/>
</p:tagLst>
</file>

<file path=ppt/tags/tag54.xml><?xml version="1.0" encoding="utf-8"?>
<p:tagLst xmlns:p="http://schemas.openxmlformats.org/presentationml/2006/main">
  <p:tag name="KSO_WM_SLIDE_BACKGROUND_TYPE" val="topBottom"/>
</p:tagLst>
</file>

<file path=ppt/tags/tag55.xml><?xml version="1.0" encoding="utf-8"?>
<p:tagLst xmlns:p="http://schemas.openxmlformats.org/presentationml/2006/main">
  <p:tag name="KSO_WM_SLIDE_BACKGROUND_TYPE" val="topBottom"/>
</p:tagLst>
</file>

<file path=ppt/tags/tag56.xml><?xml version="1.0" encoding="utf-8"?>
<p:tagLst xmlns:p="http://schemas.openxmlformats.org/presentationml/2006/main">
  <p:tag name="KSO_WM_SLIDE_BACKGROUND_TYPE" val="topBotto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5*i*1"/>
  <p:tag name="KSO_WM_TEMPLATE_CATEGORY" val="chip"/>
  <p:tag name="KSO_WM_TEMPLATE_INDEX" val="20215020"/>
  <p:tag name="KSO_WM_UNIT_LAYERLEVEL" val="1"/>
  <p:tag name="KSO_WM_TAG_VERSION" val="1.0"/>
  <p:tag name="KSO_WM_BEAUTIFY_FLAG" val="#wm#"/>
  <p:tag name="KSO_WM_UNIT_SUBTYPE" val="h"/>
  <p:tag name="KSO_WM_UNIT_TYPE" val="i"/>
  <p:tag name="KSO_WM_UNIT_INDEX" val="1"/>
  <p:tag name="KSO_WM_CHIP_GROUPID" val="5faa41e40f63d42c4847739d"/>
  <p:tag name="KSO_WM_CHIP_XID" val="5faa41e40f63d42c484773a2"/>
  <p:tag name="KSO_WM_UNIT_DEC_AREA_ID" val="ddad1f542fba4a0a9a8435fb33fa28fa"/>
  <p:tag name="KSO_WM_UNIT_DECORATE_INFO" val=""/>
  <p:tag name="KSO_WM_UNIT_SM_LIMIT_TYPE" val=""/>
  <p:tag name="KSO_WM_CHIP_FILLAREA_FILL_RULE" val="{&quot;fill_align&quot;:&quot;cm&quot;,&quot;fill_effect&quot;:[],&quot;fill_mode&quot;:&quot;full&quot;,&quot;sacle_strategy&quot;:&quot;stretch&quot;}"/>
  <p:tag name="KSO_WM_ASSEMBLE_CHIP_INDEX" val="f403da270cde40ae8e249066dec5c49e"/>
  <p:tag name="KSO_WM_SLIDE_BACKGROUND_TYPE" val="bottomTop"/>
  <p:tag name="KSO_WM_UNIT_TEXT_FILL_FORE_SCHEMECOLOR_INDEX_BRIGHTNESS" val="0"/>
  <p:tag name="KSO_WM_UNIT_TEXT_FILL_FORE_SCHEMECOLOR_INDEX" val="2"/>
  <p:tag name="KSO_WM_UNIT_TEXT_FILL_TYPE" val="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7f62c1a4f08a4b7788e5c87737e763ae"/>
  <p:tag name="KSO_WM_UNIT_DECORATE_INFO" val=""/>
  <p:tag name="KSO_WM_UNIT_SM_LIMIT_TYPE" val=""/>
  <p:tag name="KSO_WM_CHIP_FILLAREA_FILL_RULE" val="{&quot;fill_align&quot;:&quot;cm&quot;,&quot;fill_effect&quot;:[],&quot;fill_mode&quot;:&quot;full&quot;,&quot;sacle_strategy&quot;:&quot;stretch&quot;}"/>
  <p:tag name="KSO_WM_ASSEMBLE_CHIP_INDEX" val="e826f06ccb944bf4ae60b214f7a01f12"/>
  <p:tag name="KSO_WM_SLIDE_BACKGROUND_TYPE" val="bottomTop"/>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3df12600d79c49888ac14c797f4de3df"/>
  <p:tag name="KSO_WM_UNIT_DECORATE_INFO" val=""/>
  <p:tag name="KSO_WM_UNIT_SM_LIMIT_TYPE" val=""/>
  <p:tag name="KSO_WM_CHIP_FILLAREA_FILL_RULE" val="{&quot;fill_align&quot;:&quot;cm&quot;,&quot;fill_effect&quot;:[],&quot;fill_mode&quot;:&quot;full&quot;,&quot;sacle_strategy&quot;:&quot;stretch&quot;}"/>
  <p:tag name="KSO_WM_ASSEMBLE_CHIP_INDEX" val="943d4dc785e84282824f3a63469f8ddf"/>
  <p:tag name="KSO_WM_SLIDE_BACKGROUND_TYPE" val="bottomTop"/>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2*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9f"/>
  <p:tag name="KSO_WM_UNIT_DEC_AREA_ID" val="8f35c3469d004840b6ce6cbe661daf73"/>
  <p:tag name="KSO_WM_UNIT_DECORATE_INFO" val=""/>
  <p:tag name="KSO_WM_UNIT_SM_LIMIT_TYPE" val=""/>
  <p:tag name="KSO_WM_CHIP_FILLAREA_FILL_RULE" val="{&quot;fill_align&quot;:&quot;lm&quot;,&quot;fill_effect&quot;:[],&quot;fill_mode&quot;:&quot;adaptive&quot;,&quot;sacle_strategy&quot;:&quot;stretch&quot;}"/>
  <p:tag name="KSO_WM_ASSEMBLE_CHIP_INDEX" val="d70faa1b13584720b82f22a7599fe4fd"/>
</p:tagLst>
</file>

<file path=ppt/tags/tag60.xml><?xml version="1.0" encoding="utf-8"?>
<p:tagLst xmlns:p="http://schemas.openxmlformats.org/presentationml/2006/main">
  <p:tag name="KSO_WM_SLIDE_BACKGROUND_TYPE" val="bottomTop"/>
</p:tagLst>
</file>

<file path=ppt/tags/tag61.xml><?xml version="1.0" encoding="utf-8"?>
<p:tagLst xmlns:p="http://schemas.openxmlformats.org/presentationml/2006/main">
  <p:tag name="KSO_WM_SLIDE_BACKGROUND_TYPE" val="bottomTop"/>
</p:tagLst>
</file>

<file path=ppt/tags/tag62.xml><?xml version="1.0" encoding="utf-8"?>
<p:tagLst xmlns:p="http://schemas.openxmlformats.org/presentationml/2006/main">
  <p:tag name="KSO_WM_SLIDE_BACKGROUND_TYPE" val="bottomTop"/>
</p:tagLst>
</file>

<file path=ppt/tags/tag63.xml><?xml version="1.0" encoding="utf-8"?>
<p:tagLst xmlns:p="http://schemas.openxmlformats.org/presentationml/2006/main">
  <p:tag name="KSO_WM_SLIDE_BACKGROUND_TYPE" val="bottomTop"/>
</p:tagLst>
</file>

<file path=ppt/tags/tag64.xml><?xml version="1.0" encoding="utf-8"?>
<p:tagLst xmlns:p="http://schemas.openxmlformats.org/presentationml/2006/main">
  <p:tag name="KSO_WM_SLIDE_BACKGROUND_TYPE" val="bottomTop"/>
</p:tagLst>
</file>

<file path=ppt/tags/tag65.xml><?xml version="1.0" encoding="utf-8"?>
<p:tagLst xmlns:p="http://schemas.openxmlformats.org/presentationml/2006/main">
  <p:tag name="KSO_WM_SLIDE_BACKGROUND_TYPE" val="bottomTop"/>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5*i*1"/>
  <p:tag name="KSO_WM_TEMPLATE_CATEGORY" val="chip"/>
  <p:tag name="KSO_WM_TEMPLATE_INDEX" val="20215020"/>
  <p:tag name="KSO_WM_UNIT_LAYERLEVEL" val="1"/>
  <p:tag name="KSO_WM_TAG_VERSION" val="1.0"/>
  <p:tag name="KSO_WM_BEAUTIFY_FLAG" val="#wm#"/>
  <p:tag name="KSO_WM_UNIT_SUBTYPE" val="h"/>
  <p:tag name="KSO_WM_UNIT_TYPE" val="i"/>
  <p:tag name="KSO_WM_UNIT_INDEX" val="1"/>
  <p:tag name="KSO_WM_CHIP_GROUPID" val="5faa41e40f63d42c4847739d"/>
  <p:tag name="KSO_WM_CHIP_XID" val="5faa41e40f63d42c484773a2"/>
  <p:tag name="KSO_WM_UNIT_DEC_AREA_ID" val="76384e2edc6148358540ce908fcd996e"/>
  <p:tag name="KSO_WM_UNIT_DECORATE_INFO" val=""/>
  <p:tag name="KSO_WM_UNIT_SM_LIMIT_TYPE" val=""/>
  <p:tag name="KSO_WM_CHIP_FILLAREA_FILL_RULE" val="{&quot;fill_align&quot;:&quot;cm&quot;,&quot;fill_effect&quot;:[],&quot;fill_mode&quot;:&quot;full&quot;,&quot;sacle_strategy&quot;:&quot;stretch&quot;}"/>
  <p:tag name="KSO_WM_ASSEMBLE_CHIP_INDEX" val="140abd7b09e544f3abb9c3ab02871f54"/>
  <p:tag name="KSO_WM_SLIDE_BACKGROUND_TYPE" val="navigation"/>
  <p:tag name="KSO_WM_UNIT_TEXT_FILL_FORE_SCHEMECOLOR_INDEX_BRIGHTNESS" val="0"/>
  <p:tag name="KSO_WM_UNIT_TEXT_FILL_FORE_SCHEMECOLOR_INDEX" val="2"/>
  <p:tag name="KSO_WM_UNIT_TEXT_FILL_TYPE" val="1"/>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d14dc1f413d44f80b9fc624b70d0f3eb"/>
  <p:tag name="KSO_WM_UNIT_DECORATE_INFO" val=""/>
  <p:tag name="KSO_WM_UNIT_SM_LIMIT_TYPE" val=""/>
  <p:tag name="KSO_WM_CHIP_FILLAREA_FILL_RULE" val="{&quot;fill_align&quot;:&quot;cm&quot;,&quot;fill_effect&quot;:[],&quot;fill_mode&quot;:&quot;full&quot;,&quot;sacle_strategy&quot;:&quot;stretch&quot;}"/>
  <p:tag name="KSO_WM_ASSEMBLE_CHIP_INDEX" val="0ff935274d044ea98850e50d0ded08f5"/>
  <p:tag name="KSO_WM_SLIDE_BACKGROUND_TYPE" val="navigation"/>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3bde42022f25451fa4b3d7271064777b"/>
  <p:tag name="KSO_WM_UNIT_DECORATE_INFO" val=""/>
  <p:tag name="KSO_WM_UNIT_SM_LIMIT_TYPE" val=""/>
  <p:tag name="KSO_WM_CHIP_FILLAREA_FILL_RULE" val="{&quot;fill_align&quot;:&quot;cm&quot;,&quot;fill_effect&quot;:[],&quot;fill_mode&quot;:&quot;full&quot;,&quot;sacle_strategy&quot;:&quot;stretch&quot;}"/>
  <p:tag name="KSO_WM_ASSEMBLE_CHIP_INDEX" val="abf1a33db0684fdc87c3dd58a5e75e65"/>
  <p:tag name="KSO_WM_SLIDE_BACKGROUND_TYPE" val="navigation"/>
</p:tagLst>
</file>

<file path=ppt/tags/tag69.xml><?xml version="1.0" encoding="utf-8"?>
<p:tagLst xmlns:p="http://schemas.openxmlformats.org/presentationml/2006/main">
  <p:tag name="KSO_WM_SLIDE_BACKGROUND_TYPE" val="navigation"/>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0611e43eb80b41e184a8443503efa441"/>
  <p:tag name="KSO_WM_UNIT_DECORATE_INFO" val=""/>
  <p:tag name="KSO_WM_UNIT_SM_LIMIT_TYPE" val=""/>
  <p:tag name="KSO_WM_CHIP_FILLAREA_FILL_RULE" val="{&quot;fill_align&quot;:&quot;cm&quot;,&quot;fill_effect&quot;:[],&quot;fill_mode&quot;:&quot;full&quot;,&quot;sacle_strategy&quot;:&quot;stretch&quot;}"/>
  <p:tag name="KSO_WM_ASSEMBLE_CHIP_INDEX" val="10b1d4579fb1485c8a044e9b21c1211c"/>
</p:tagLst>
</file>

<file path=ppt/tags/tag70.xml><?xml version="1.0" encoding="utf-8"?>
<p:tagLst xmlns:p="http://schemas.openxmlformats.org/presentationml/2006/main">
  <p:tag name="KSO_WM_SLIDE_BACKGROUND_TYPE" val="navigation"/>
</p:tagLst>
</file>

<file path=ppt/tags/tag71.xml><?xml version="1.0" encoding="utf-8"?>
<p:tagLst xmlns:p="http://schemas.openxmlformats.org/presentationml/2006/main">
  <p:tag name="KSO_WM_SLIDE_BACKGROUND_TYPE" val="navigation"/>
</p:tagLst>
</file>

<file path=ppt/tags/tag72.xml><?xml version="1.0" encoding="utf-8"?>
<p:tagLst xmlns:p="http://schemas.openxmlformats.org/presentationml/2006/main">
  <p:tag name="KSO_WM_SLIDE_BACKGROUND_TYPE" val="navigation"/>
</p:tagLst>
</file>

<file path=ppt/tags/tag73.xml><?xml version="1.0" encoding="utf-8"?>
<p:tagLst xmlns:p="http://schemas.openxmlformats.org/presentationml/2006/main">
  <p:tag name="KSO_WM_SLIDE_BACKGROUND_TYPE" val="navigation"/>
</p:tagLst>
</file>

<file path=ppt/tags/tag74.xml><?xml version="1.0" encoding="utf-8"?>
<p:tagLst xmlns:p="http://schemas.openxmlformats.org/presentationml/2006/main">
  <p:tag name="KSO_WM_SLIDE_BACKGROUND_TYPE" val="navigation"/>
</p:tagLst>
</file>

<file path=ppt/tags/tag75.xml><?xml version="1.0" encoding="utf-8"?>
<p:tagLst xmlns:p="http://schemas.openxmlformats.org/presentationml/2006/main">
  <p:tag name="KSO_WM_SLIDE_BACKGROUND_TYPE" val="navigation"/>
</p:tagLst>
</file>

<file path=ppt/tags/tag76.xml><?xml version="1.0" encoding="utf-8"?>
<p:tagLst xmlns:p="http://schemas.openxmlformats.org/presentationml/2006/main">
  <p:tag name="KSO_WM_SLIDE_BACKGROUND_TYPE" val="navigation"/>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5*i*1"/>
  <p:tag name="KSO_WM_TEMPLATE_CATEGORY" val="chip"/>
  <p:tag name="KSO_WM_TEMPLATE_INDEX" val="20215020"/>
  <p:tag name="KSO_WM_UNIT_LAYERLEVEL" val="1"/>
  <p:tag name="KSO_WM_TAG_VERSION" val="1.0"/>
  <p:tag name="KSO_WM_BEAUTIFY_FLAG" val="#wm#"/>
  <p:tag name="KSO_WM_UNIT_SUBTYPE" val="h"/>
  <p:tag name="KSO_WM_UNIT_TYPE" val="i"/>
  <p:tag name="KSO_WM_UNIT_INDEX" val="1"/>
  <p:tag name="KSO_WM_CHIP_GROUPID" val="5faa41e40f63d42c4847739d"/>
  <p:tag name="KSO_WM_CHIP_XID" val="5faa41e40f63d42c484773a2"/>
  <p:tag name="KSO_WM_UNIT_DEC_AREA_ID" val="45f3b07fad5743668d394feecce4fddc"/>
  <p:tag name="KSO_WM_UNIT_DECORATE_INFO" val=""/>
  <p:tag name="KSO_WM_UNIT_SM_LIMIT_TYPE" val=""/>
  <p:tag name="KSO_WM_CHIP_FILLAREA_FILL_RULE" val="{&quot;fill_align&quot;:&quot;cm&quot;,&quot;fill_effect&quot;:[],&quot;fill_mode&quot;:&quot;full&quot;,&quot;sacle_strategy&quot;:&quot;stretch&quot;}"/>
  <p:tag name="KSO_WM_ASSEMBLE_CHIP_INDEX" val="bbe6f88858854bf1be9a427fa9bdb155"/>
  <p:tag name="KSO_WM_SLIDE_BACKGROUND_TYPE" val="belt"/>
  <p:tag name="KSO_WM_UNIT_TEXT_FILL_FORE_SCHEMECOLOR_INDEX_BRIGHTNESS" val="0"/>
  <p:tag name="KSO_WM_UNIT_TEXT_FILL_FORE_SCHEMECOLOR_INDEX" val="2"/>
  <p:tag name="KSO_WM_UNIT_TEXT_FILL_TYPE" val="1"/>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fab68ff08214ef9b56641b736fd38f7"/>
  <p:tag name="KSO_WM_UNIT_DECORATE_INFO" val=""/>
  <p:tag name="KSO_WM_UNIT_SM_LIMIT_TYPE" val=""/>
  <p:tag name="KSO_WM_CHIP_FILLAREA_FILL_RULE" val="{&quot;fill_align&quot;:&quot;cm&quot;,&quot;fill_effect&quot;:[],&quot;fill_mode&quot;:&quot;full&quot;,&quot;sacle_strategy&quot;:&quot;stretch&quot;}"/>
  <p:tag name="KSO_WM_ASSEMBLE_CHIP_INDEX" val="d07dfb7485444f78a2f4234af2ee19d0"/>
  <p:tag name="KSO_WM_SLIDE_BACKGROUND_TYPE" val="belt"/>
</p:tagLst>
</file>

<file path=ppt/tags/tag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4934d4df72e499f8f3694908fefb826"/>
  <p:tag name="KSO_WM_UNIT_DECORATE_INFO" val=""/>
  <p:tag name="KSO_WM_UNIT_SM_LIMIT_TYPE" val=""/>
  <p:tag name="KSO_WM_CHIP_FILLAREA_FILL_RULE" val="{&quot;fill_align&quot;:&quot;cm&quot;,&quot;fill_effect&quot;:[],&quot;fill_mode&quot;:&quot;full&quot;,&quot;sacle_strategy&quot;:&quot;stretch&quot;}"/>
  <p:tag name="KSO_WM_ASSEMBLE_CHIP_INDEX" val="a61ce7ff5a6d456582c269bd7694e602"/>
  <p:tag name="KSO_WM_SLIDE_BACKGROUND_TYPE" val="belt"/>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0a7c88671fbe423597183ea936273e7f"/>
  <p:tag name="KSO_WM_UNIT_DECORATE_INFO" val=""/>
  <p:tag name="KSO_WM_UNIT_SM_LIMIT_TYPE" val=""/>
  <p:tag name="KSO_WM_CHIP_FILLAREA_FILL_RULE" val="{&quot;fill_align&quot;:&quot;cm&quot;,&quot;fill_effect&quot;:[],&quot;fill_mode&quot;:&quot;full&quot;,&quot;sacle_strategy&quot;:&quot;stretch&quot;}"/>
  <p:tag name="KSO_WM_ASSEMBLE_CHIP_INDEX" val="196b54f6f50f4e0189ba8aed226434cd"/>
</p:tagLst>
</file>

<file path=ppt/tags/tag80.xml><?xml version="1.0" encoding="utf-8"?>
<p:tagLst xmlns:p="http://schemas.openxmlformats.org/presentationml/2006/main">
  <p:tag name="KSO_WM_SLIDE_BACKGROUND_TYPE" val="belt"/>
</p:tagLst>
</file>

<file path=ppt/tags/tag81.xml><?xml version="1.0" encoding="utf-8"?>
<p:tagLst xmlns:p="http://schemas.openxmlformats.org/presentationml/2006/main">
  <p:tag name="KSO_WM_SLIDE_BACKGROUND_TYPE" val="belt"/>
</p:tagLst>
</file>

<file path=ppt/tags/tag82.xml><?xml version="1.0" encoding="utf-8"?>
<p:tagLst xmlns:p="http://schemas.openxmlformats.org/presentationml/2006/main">
  <p:tag name="KSO_WM_SLIDE_BACKGROUND_TYPE" val="belt"/>
</p:tagLst>
</file>

<file path=ppt/tags/tag83.xml><?xml version="1.0" encoding="utf-8"?>
<p:tagLst xmlns:p="http://schemas.openxmlformats.org/presentationml/2006/main">
  <p:tag name="KSO_WM_SLIDE_BACKGROUND_TYPE" val="belt"/>
</p:tagLst>
</file>

<file path=ppt/tags/tag84.xml><?xml version="1.0" encoding="utf-8"?>
<p:tagLst xmlns:p="http://schemas.openxmlformats.org/presentationml/2006/main">
  <p:tag name="KSO_WM_SLIDE_BACKGROUND_TYPE" val="belt"/>
</p:tagLst>
</file>

<file path=ppt/tags/tag85.xml><?xml version="1.0" encoding="utf-8"?>
<p:tagLst xmlns:p="http://schemas.openxmlformats.org/presentationml/2006/main">
  <p:tag name="KSO_WM_TEMPLATE_CATEGORY" val="custom"/>
  <p:tag name="KSO_WM_TEMPLATE_INDEX" val="20215020"/>
</p:tagLst>
</file>

<file path=ppt/tags/tag86.xml><?xml version="1.0" encoding="utf-8"?>
<p:tagLst xmlns:p="http://schemas.openxmlformats.org/presentationml/2006/main">
  <p:tag name="KSO_WM_TEMPLATE_CATEGORY" val="custom"/>
  <p:tag name="KSO_WM_TEMPLATE_INDEX" val="20215020"/>
</p:tagLst>
</file>

<file path=ppt/tags/tag87.xml><?xml version="1.0" encoding="utf-8"?>
<p:tagLst xmlns:p="http://schemas.openxmlformats.org/presentationml/2006/main">
  <p:tag name="KSO_WM_BEAUTIFY_FLAG" val="#wm#"/>
  <p:tag name="KSO_WM_TAG_VERSION" val="1.0"/>
  <p:tag name="KSO_WM_TEMPLATE_CATEGORY" val="custom"/>
  <p:tag name="KSO_WM_TEMPLATE_INDEX" val="20215020"/>
</p:tagLst>
</file>

<file path=ppt/tags/tag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u"/>
  <p:tag name="KSO_WM_UNIT_TYPE" val="i"/>
  <p:tag name="KSO_WM_UNIT_INDEX" val="1"/>
  <p:tag name="KSO_WM_UNIT_ID" val="chip20215020_1*i*1"/>
  <p:tag name="KSO_WM_TEMPLATE_CATEGORY" val="chip"/>
  <p:tag name="KSO_WM_TEMPLATE_INDEX" val="20215020"/>
  <p:tag name="KSO_WM_UNIT_LAYERLEVEL" val="1"/>
  <p:tag name="KSO_WM_TAG_VERSION" val="1.0"/>
  <p:tag name="KSO_WM_BEAUTIFY_FLAG" val="#wm#"/>
  <p:tag name="KSO_WM_CHIP_GROUPID" val="5faa41e40f63d42c4847739d"/>
  <p:tag name="KSO_WM_CHIP_XID" val="5faa41e40f63d42c4847739e"/>
  <p:tag name="KSO_WM_UNIT_DEC_AREA_ID" val="0b847ab448dd416eab65bf9d2e5fa27a"/>
  <p:tag name="KSO_WM_UNIT_DECORATE_INFO" val=""/>
  <p:tag name="KSO_WM_UNIT_SM_LIMIT_TYPE" val=""/>
  <p:tag name="KSO_WM_CHIP_FILLAREA_FILL_RULE" val="{&quot;fill_align&quot;:&quot;cm&quot;,&quot;fill_effect&quot;:[],&quot;fill_mode&quot;:&quot;adaptive&quot;,&quot;sacle_strategy&quot;:&quot;stretch&quot;}"/>
  <p:tag name="KSO_WM_UNIT_DEC_SUPPORTCHANGEPIC" val="0"/>
  <p:tag name="KSO_WM_UNIT_DEC_CHANGEPICRESERVED" val="1"/>
  <p:tag name="KSO_WM_ASSEMBLE_CHIP_INDEX" val="95d9a1865a2c4a05b9ede80102b9d307"/>
</p:tagLst>
</file>

<file path=ppt/tags/tag89.xml><?xml version="1.0" encoding="utf-8"?>
<p:tagLst xmlns:p="http://schemas.openxmlformats.org/presentationml/2006/main">
  <p:tag name="KSO_WM_UNIT_ISCONTENTSTITLE" val="0"/>
  <p:tag name="KSO_WM_UNIT_ISNUMDGMTITLE" val="0"/>
  <p:tag name="KSO_WM_UNIT_PRESET_TEXT" val="单/击/此/处/添/加/副/标/题/内/容"/>
  <p:tag name="KSO_WM_UNIT_NOCLEAR" val="0"/>
  <p:tag name="KSO_WM_UNIT_VALUE" val="64"/>
  <p:tag name="KSO_WM_UNIT_HIGHLIGHT" val="0"/>
  <p:tag name="KSO_WM_UNIT_COMPATIBLE" val="0"/>
  <p:tag name="KSO_WM_UNIT_DIAGRAM_ISNUMVISUAL" val="0"/>
  <p:tag name="KSO_WM_UNIT_DIAGRAM_ISREFERUNIT" val="0"/>
  <p:tag name="KSO_WM_UNIT_TYPE" val="b"/>
  <p:tag name="KSO_WM_UNIT_INDEX" val="1"/>
  <p:tag name="KSO_WM_UNIT_ID" val="custom20215020_1*b*1"/>
  <p:tag name="KSO_WM_TEMPLATE_CATEGORY" val="custom"/>
  <p:tag name="KSO_WM_TEMPLATE_INDEX" val="20215020"/>
  <p:tag name="KSO_WM_UNIT_LAYERLEVEL" val="1"/>
  <p:tag name="KSO_WM_TAG_VERSION" val="1.0"/>
  <p:tag name="KSO_WM_BEAUTIFY_FLAG" val="#wm#"/>
  <p:tag name="KSO_WM_UNIT_DEFAULT_FONT" val="18;24;2"/>
  <p:tag name="KSO_WM_UNIT_BLOCK" val="0"/>
  <p:tag name="KSO_WM_UNIT_DEC_AREA_ID" val="820b359ba1854bd3a15824d026f41afc"/>
  <p:tag name="KSO_WM_CHIP_GROUPID" val="5eccc115ec5f7d17b1744893"/>
  <p:tag name="KSO_WM_CHIP_XID" val="5eccc10bec5f7d17b1744890"/>
  <p:tag name="KSO_WM_CHIP_FILLAREA_FILL_RULE" val="{&quot;fill_align&quot;:&quot;cm&quot;,&quot;fill_mode&quot;:&quot;adaptive&quot;,&quot;sacle_strategy&quot;:&quot;smart&quot;}"/>
  <p:tag name="KSO_WM_ASSEMBLE_CHIP_INDEX" val="b8151b03d5a74b25b89a13aaa8004e45"/>
  <p:tag name="KSO_WM_UNIT_TEXT_FILL_FORE_SCHEMECOLOR_INDEX_BRIGHTNESS" val="0.35"/>
  <p:tag name="KSO_WM_UNIT_TEXT_FILL_FORE_SCHEMECOLOR_INDEX" val="13"/>
  <p:tag name="KSO_WM_UNIT_TEXT_FILL_TYPE" val="1"/>
  <p:tag name="KSO_WM_TEMPLATE_ASSEMBLE_XID" val="5fab3f17b46e6ebd99076d0a"/>
  <p:tag name="KSO_WM_TEMPLATE_ASSEMBLE_GROUPID" val="5faa41e40f63d42c4847739d"/>
</p:tagLst>
</file>

<file path=ppt/tags/tag9.xml><?xml version="1.0" encoding="utf-8"?>
<p:tagLst xmlns:p="http://schemas.openxmlformats.org/presentationml/2006/main">
  <p:tag name="KSO_WM_UNIT_ISCONTENTSTITLE" val="0"/>
  <p:tag name="KSO_WM_UNIT_ISNUMDGMTITLE" val="0"/>
  <p:tag name="KSO_WM_UNIT_NOCLEAR" val="0"/>
  <p:tag name="KSO_WM_UNIT_VALUE" val="87"/>
  <p:tag name="KSO_WM_UNIT_HIGHLIGHT" val="0"/>
  <p:tag name="KSO_WM_UNIT_COMPATIBLE" val="0"/>
  <p:tag name="KSO_WM_UNIT_DIAGRAM_ISNUMVISUAL" val="0"/>
  <p:tag name="KSO_WM_UNIT_DIAGRAM_ISREFERUNIT" val="0"/>
  <p:tag name="KSO_WM_UNIT_TYPE" val="b"/>
  <p:tag name="KSO_WM_UNIT_INDEX" val="1"/>
  <p:tag name="KSO_WM_UNIT_ID" val="custom20215020_1*b*1"/>
  <p:tag name="KSO_WM_TEMPLATE_CATEGORY" val="custom"/>
  <p:tag name="KSO_WM_TEMPLATE_INDEX" val="20215020"/>
  <p:tag name="KSO_WM_UNIT_LAYERLEVEL" val="1"/>
  <p:tag name="KSO_WM_TAG_VERSION" val="1.0"/>
  <p:tag name="KSO_WM_BEAUTIFY_FLAG" val="#wm#"/>
  <p:tag name="KSO_WM_UNIT_PRESET_TEXT" val="单击此处添加副标题内容"/>
  <p:tag name="KSO_WM_UNIT_DEFAULT_FONT" val="14;18;2"/>
  <p:tag name="KSO_WM_UNIT_BLOCK" val="0"/>
  <p:tag name="KSO_WM_UNIT_DEC_AREA_ID" val="37cb1827c6254ff3a8ce0a003e3a0086"/>
  <p:tag name="KSO_WM_CHIP_GROUPID" val="5ebe40d00ac41c4a0a525616"/>
  <p:tag name="KSO_WM_CHIP_XID" val="5ebe40d00ac41c4a0a525617"/>
  <p:tag name="KSO_WM_CHIP_FILLAREA_FILL_RULE" val="{&quot;fill_align&quot;:&quot;cm&quot;,&quot;fill_mode&quot;:&quot;adaptive&quot;,&quot;sacle_strategy&quot;:&quot;smart&quot;}"/>
  <p:tag name="KSO_WM_ASSEMBLE_CHIP_INDEX" val="b5cc9cf2e339465e957d4360e0ba9810"/>
  <p:tag name="KSO_WM_UNIT_TEXT_FILL_FORE_SCHEMECOLOR_INDEX_BRIGHTNESS" val="0.35"/>
  <p:tag name="KSO_WM_UNIT_TEXT_FILL_FORE_SCHEMECOLOR_INDEX" val="13"/>
  <p:tag name="KSO_WM_UNIT_TEXT_FILL_TYPE" val="1"/>
  <p:tag name="KSO_WM_TEMPLATE_ASSEMBLE_XID" val="5fab3f17b46e6ebd99076cd4"/>
  <p:tag name="KSO_WM_TEMPLATE_ASSEMBLE_GROUPID" val="5faa41e40f63d42c4847739d"/>
</p:tagLst>
</file>

<file path=ppt/tags/tag90.xml><?xml version="1.0" encoding="utf-8"?>
<p:tagLst xmlns:p="http://schemas.openxmlformats.org/presentationml/2006/main">
  <p:tag name="KSO_WM_UNIT_ISCONTENTSTITLE" val="0"/>
  <p:tag name="KSO_WM_UNIT_ISNUMDGMTITLE" val="0"/>
  <p:tag name="KSO_WM_UNIT_PRESET_TEXT" val="追逐梦想 勇往直前"/>
  <p:tag name="KSO_WM_UNIT_NOCLEAR" val="0"/>
  <p:tag name="KSO_WM_UNIT_VALUE" val="9"/>
  <p:tag name="KSO_WM_UNIT_HIGHLIGHT" val="0"/>
  <p:tag name="KSO_WM_UNIT_COMPATIBLE" val="0"/>
  <p:tag name="KSO_WM_UNIT_DIAGRAM_ISNUMVISUAL" val="0"/>
  <p:tag name="KSO_WM_UNIT_DIAGRAM_ISREFERUNIT" val="0"/>
  <p:tag name="KSO_WM_UNIT_TYPE" val="a"/>
  <p:tag name="KSO_WM_UNIT_INDEX" val="1"/>
  <p:tag name="KSO_WM_UNIT_ID" val="custom20215020_1*a*1"/>
  <p:tag name="KSO_WM_TEMPLATE_CATEGORY" val="custom"/>
  <p:tag name="KSO_WM_TEMPLATE_INDEX" val="20215020"/>
  <p:tag name="KSO_WM_UNIT_LAYERLEVEL" val="1"/>
  <p:tag name="KSO_WM_TAG_VERSION" val="1.0"/>
  <p:tag name="KSO_WM_BEAUTIFY_FLAG" val="#wm#"/>
  <p:tag name="KSO_WM_UNIT_DEFAULT_FONT" val="60;80;4"/>
  <p:tag name="KSO_WM_UNIT_BLOCK" val="0"/>
  <p:tag name="KSO_WM_UNIT_DEC_AREA_ID" val="448321a4422a4ff9a56594f4cc870c89"/>
  <p:tag name="KSO_WM_CHIP_GROUPID" val="5eccc115ec5f7d17b1744893"/>
  <p:tag name="KSO_WM_CHIP_XID" val="5eccc10bec5f7d17b1744890"/>
  <p:tag name="KSO_WM_CHIP_FILLAREA_FILL_RULE" val="{&quot;fill_align&quot;:&quot;cm&quot;,&quot;fill_mode&quot;:&quot;adaptive&quot;,&quot;sacle_strategy&quot;:&quot;smart&quot;}"/>
  <p:tag name="KSO_WM_ASSEMBLE_CHIP_INDEX" val="b8151b03d5a74b25b89a13aaa8004e45"/>
  <p:tag name="KSO_WM_UNIT_TEXT_FILL_FORE_SCHEMECOLOR_INDEX_BRIGHTNESS" val="0.15"/>
  <p:tag name="KSO_WM_UNIT_TEXT_FILL_FORE_SCHEMECOLOR_INDEX" val="13"/>
  <p:tag name="KSO_WM_UNIT_TEXT_FILL_TYPE" val="1"/>
  <p:tag name="KSO_WM_TEMPLATE_ASSEMBLE_XID" val="5fab3f17b46e6ebd99076d0a"/>
  <p:tag name="KSO_WM_TEMPLATE_ASSEMBLE_GROUPID" val="5faa41e40f63d42c4847739d"/>
</p:tagLst>
</file>

<file path=ppt/tags/tag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Lst>
</file>

<file path=ppt/tags/tag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Lst>
</file>

<file path=ppt/tags/tag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2*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9f"/>
  <p:tag name="KSO_WM_UNIT_DEC_AREA_ID" val="8f35c3469d004840b6ce6cbe661daf73"/>
  <p:tag name="KSO_WM_UNIT_DECORATE_INFO" val=""/>
  <p:tag name="KSO_WM_UNIT_SM_LIMIT_TYPE" val=""/>
  <p:tag name="KSO_WM_CHIP_FILLAREA_FILL_RULE" val="{&quot;fill_align&quot;:&quot;lm&quot;,&quot;fill_effect&quot;:[],&quot;fill_mode&quot;:&quot;adaptive&quot;,&quot;sacle_strategy&quot;:&quot;stretch&quot;}"/>
  <p:tag name="KSO_WM_ASSEMBLE_CHIP_INDEX" val="d70faa1b13584720b82f22a7599fe4fd"/>
</p:tagLst>
</file>

<file path=ppt/tags/tag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0611e43eb80b41e184a8443503efa441"/>
  <p:tag name="KSO_WM_UNIT_DECORATE_INFO" val=""/>
  <p:tag name="KSO_WM_UNIT_SM_LIMIT_TYPE" val=""/>
  <p:tag name="KSO_WM_CHIP_FILLAREA_FILL_RULE" val="{&quot;fill_align&quot;:&quot;cm&quot;,&quot;fill_effect&quot;:[],&quot;fill_mode&quot;:&quot;full&quot;,&quot;sacle_strategy&quot;:&quot;stretch&quot;}"/>
  <p:tag name="KSO_WM_ASSEMBLE_CHIP_INDEX" val="10b1d4579fb1485c8a044e9b21c1211c"/>
</p:tagLst>
</file>

<file path=ppt/tags/tag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0a7c88671fbe423597183ea936273e7f"/>
  <p:tag name="KSO_WM_UNIT_DECORATE_INFO" val=""/>
  <p:tag name="KSO_WM_UNIT_SM_LIMIT_TYPE" val=""/>
  <p:tag name="KSO_WM_CHIP_FILLAREA_FILL_RULE" val="{&quot;fill_align&quot;:&quot;cm&quot;,&quot;fill_effect&quot;:[],&quot;fill_mode&quot;:&quot;full&quot;,&quot;sacle_strategy&quot;:&quot;stretch&quot;}"/>
  <p:tag name="KSO_WM_ASSEMBLE_CHIP_INDEX" val="196b54f6f50f4e0189ba8aed226434cd"/>
</p:tagLst>
</file>

<file path=ppt/tags/tag96.xml><?xml version="1.0" encoding="utf-8"?>
<p:tagLst xmlns:p="http://schemas.openxmlformats.org/presentationml/2006/main">
  <p:tag name="KSO_WM_UNIT_ISCONTENTSTITLE" val="0"/>
  <p:tag name="KSO_WM_UNIT_ISNUMDGMTITLE" val="0"/>
  <p:tag name="KSO_WM_UNIT_NOCLEAR" val="0"/>
  <p:tag name="KSO_WM_UNIT_VALUE" val="87"/>
  <p:tag name="KSO_WM_UNIT_HIGHLIGHT" val="0"/>
  <p:tag name="KSO_WM_UNIT_COMPATIBLE" val="0"/>
  <p:tag name="KSO_WM_UNIT_DIAGRAM_ISNUMVISUAL" val="0"/>
  <p:tag name="KSO_WM_UNIT_DIAGRAM_ISREFERUNIT" val="0"/>
  <p:tag name="KSO_WM_UNIT_TYPE" val="b"/>
  <p:tag name="KSO_WM_UNIT_INDEX" val="1"/>
  <p:tag name="KSO_WM_UNIT_ID" val="custom20215020_1*b*1"/>
  <p:tag name="KSO_WM_TEMPLATE_CATEGORY" val="custom"/>
  <p:tag name="KSO_WM_TEMPLATE_INDEX" val="20215020"/>
  <p:tag name="KSO_WM_UNIT_LAYERLEVEL" val="1"/>
  <p:tag name="KSO_WM_TAG_VERSION" val="1.0"/>
  <p:tag name="KSO_WM_BEAUTIFY_FLAG" val="#wm#"/>
  <p:tag name="KSO_WM_UNIT_PRESET_TEXT" val="单击此处添加副标题内容"/>
  <p:tag name="KSO_WM_UNIT_DEFAULT_FONT" val="14;18;2"/>
  <p:tag name="KSO_WM_UNIT_BLOCK" val="0"/>
  <p:tag name="KSO_WM_UNIT_DEC_AREA_ID" val="37cb1827c6254ff3a8ce0a003e3a0086"/>
  <p:tag name="KSO_WM_CHIP_GROUPID" val="5ebe40d00ac41c4a0a525616"/>
  <p:tag name="KSO_WM_CHIP_XID" val="5ebe40d00ac41c4a0a525617"/>
  <p:tag name="KSO_WM_CHIP_FILLAREA_FILL_RULE" val="{&quot;fill_align&quot;:&quot;cm&quot;,&quot;fill_mode&quot;:&quot;adaptive&quot;,&quot;sacle_strategy&quot;:&quot;smart&quot;}"/>
  <p:tag name="KSO_WM_ASSEMBLE_CHIP_INDEX" val="b5cc9cf2e339465e957d4360e0ba9810"/>
  <p:tag name="KSO_WM_UNIT_TEXT_FILL_FORE_SCHEMECOLOR_INDEX_BRIGHTNESS" val="0.35"/>
  <p:tag name="KSO_WM_UNIT_TEXT_FILL_FORE_SCHEMECOLOR_INDEX" val="13"/>
  <p:tag name="KSO_WM_UNIT_TEXT_FILL_TYPE" val="1"/>
  <p:tag name="KSO_WM_TEMPLATE_ASSEMBLE_XID" val="5fab3f17b46e6ebd99076cd4"/>
  <p:tag name="KSO_WM_TEMPLATE_ASSEMBLE_GROUPID" val="5faa41e40f63d42c4847739d"/>
</p:tagLst>
</file>

<file path=ppt/tags/tag97.xml><?xml version="1.0" encoding="utf-8"?>
<p:tagLst xmlns:p="http://schemas.openxmlformats.org/presentationml/2006/main">
  <p:tag name="KSO_WM_UNIT_ISCONTENTSTITLE" val="0"/>
  <p:tag name="KSO_WM_UNIT_ISNUMDGMTITLE" val="0"/>
  <p:tag name="KSO_WM_UNIT_NOCLEAR" val="0"/>
  <p:tag name="KSO_WM_UNIT_VALUE" val="11"/>
  <p:tag name="KSO_WM_UNIT_HIGHLIGHT" val="0"/>
  <p:tag name="KSO_WM_UNIT_COMPATIBLE" val="0"/>
  <p:tag name="KSO_WM_UNIT_DIAGRAM_ISNUMVISUAL" val="0"/>
  <p:tag name="KSO_WM_UNIT_DIAGRAM_ISREFERUNIT" val="0"/>
  <p:tag name="KSO_WM_UNIT_TYPE" val="a"/>
  <p:tag name="KSO_WM_UNIT_INDEX" val="1"/>
  <p:tag name="KSO_WM_UNIT_ID" val="custom20215020_1*a*1"/>
  <p:tag name="KSO_WM_TEMPLATE_CATEGORY" val="custom"/>
  <p:tag name="KSO_WM_TEMPLATE_INDEX" val="20215020"/>
  <p:tag name="KSO_WM_UNIT_LAYERLEVEL" val="1"/>
  <p:tag name="KSO_WM_TAG_VERSION" val="1.0"/>
  <p:tag name="KSO_WM_BEAUTIFY_FLAG" val="#wm#"/>
  <p:tag name="KSO_WM_UNIT_PRESET_TEXT" val="单击添加大标题"/>
  <p:tag name="KSO_WM_UNIT_DEFAULT_FONT" val="40;56;4"/>
  <p:tag name="KSO_WM_UNIT_BLOCK" val="0"/>
  <p:tag name="KSO_WM_UNIT_DEC_AREA_ID" val="d1cee2a3ff9a41d08653e8cec1142ffc"/>
  <p:tag name="KSO_WM_CHIP_GROUPID" val="5ebe40d00ac41c4a0a525616"/>
  <p:tag name="KSO_WM_CHIP_XID" val="5ebe40d00ac41c4a0a525617"/>
  <p:tag name="KSO_WM_CHIP_FILLAREA_FILL_RULE" val="{&quot;fill_align&quot;:&quot;cm&quot;,&quot;fill_mode&quot;:&quot;adaptive&quot;,&quot;sacle_strategy&quot;:&quot;smart&quot;}"/>
  <p:tag name="KSO_WM_ASSEMBLE_CHIP_INDEX" val="b5cc9cf2e339465e957d4360e0ba9810"/>
  <p:tag name="KSO_WM_UNIT_TEXT_FILL_FORE_SCHEMECOLOR_INDEX_BRIGHTNESS" val="0.15"/>
  <p:tag name="KSO_WM_UNIT_TEXT_FILL_FORE_SCHEMECOLOR_INDEX" val="13"/>
  <p:tag name="KSO_WM_UNIT_TEXT_FILL_TYPE" val="1"/>
  <p:tag name="KSO_WM_TEMPLATE_ASSEMBLE_XID" val="5fab3f17b46e6ebd99076cd4"/>
  <p:tag name="KSO_WM_TEMPLATE_ASSEMBLE_GROUPID" val="5faa41e40f63d42c4847739d"/>
</p:tagLst>
</file>

<file path=ppt/tags/tag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Lst>
</file>

<file path=ppt/tags/tag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5_Office 主题​​">
  <a:themeElements>
    <a:clrScheme name="">
      <a:dk1>
        <a:srgbClr val="000000"/>
      </a:dk1>
      <a:lt1>
        <a:srgbClr val="FFFFFF"/>
      </a:lt1>
      <a:dk2>
        <a:srgbClr val="E2EFFD"/>
      </a:dk2>
      <a:lt2>
        <a:srgbClr val="FEFEFF"/>
      </a:lt2>
      <a:accent1>
        <a:srgbClr val="003C83"/>
      </a:accent1>
      <a:accent2>
        <a:srgbClr val="015CB7"/>
      </a:accent2>
      <a:accent3>
        <a:srgbClr val="2573C5"/>
      </a:accent3>
      <a:accent4>
        <a:srgbClr val="3785D8"/>
      </a:accent4>
      <a:accent5>
        <a:srgbClr val="3D90E9"/>
      </a:accent5>
      <a:accent6>
        <a:srgbClr val="1D7ADC"/>
      </a:accent6>
      <a:hlink>
        <a:srgbClr val="0563C1"/>
      </a:hlink>
      <a:folHlink>
        <a:srgbClr val="954F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6_Office 主题​​">
  <a:themeElements>
    <a:clrScheme name="">
      <a:dk1>
        <a:srgbClr val="000000"/>
      </a:dk1>
      <a:lt1>
        <a:srgbClr val="FFFFFF"/>
      </a:lt1>
      <a:dk2>
        <a:srgbClr val="E2EFFD"/>
      </a:dk2>
      <a:lt2>
        <a:srgbClr val="FEFEFF"/>
      </a:lt2>
      <a:accent1>
        <a:srgbClr val="003C83"/>
      </a:accent1>
      <a:accent2>
        <a:srgbClr val="015CB7"/>
      </a:accent2>
      <a:accent3>
        <a:srgbClr val="2573C5"/>
      </a:accent3>
      <a:accent4>
        <a:srgbClr val="3785D8"/>
      </a:accent4>
      <a:accent5>
        <a:srgbClr val="3D90E9"/>
      </a:accent5>
      <a:accent6>
        <a:srgbClr val="1D7ADC"/>
      </a:accent6>
      <a:hlink>
        <a:srgbClr val="0563C1"/>
      </a:hlink>
      <a:folHlink>
        <a:srgbClr val="954F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3371</Words>
  <Application>WPS 演示</Application>
  <PresentationFormat>宽屏</PresentationFormat>
  <Paragraphs>232</Paragraphs>
  <Slides>15</Slides>
  <Notes>0</Notes>
  <HiddenSlides>0</HiddenSlides>
  <MMClips>0</MMClips>
  <ScaleCrop>false</ScaleCrop>
  <HeadingPairs>
    <vt:vector size="6" baseType="variant">
      <vt:variant>
        <vt:lpstr>已用的字体</vt:lpstr>
      </vt:variant>
      <vt:variant>
        <vt:i4>23</vt:i4>
      </vt:variant>
      <vt:variant>
        <vt:lpstr>主题</vt:lpstr>
      </vt:variant>
      <vt:variant>
        <vt:i4>3</vt:i4>
      </vt:variant>
      <vt:variant>
        <vt:lpstr>幻灯片标题</vt:lpstr>
      </vt:variant>
      <vt:variant>
        <vt:i4>15</vt:i4>
      </vt:variant>
    </vt:vector>
  </HeadingPairs>
  <TitlesOfParts>
    <vt:vector size="41" baseType="lpstr">
      <vt:lpstr>Arial</vt:lpstr>
      <vt:lpstr>宋体</vt:lpstr>
      <vt:lpstr>Wingdings</vt:lpstr>
      <vt:lpstr>DejaVu Sans</vt:lpstr>
      <vt:lpstr>微软雅黑</vt:lpstr>
      <vt:lpstr>方正黑体_GBK</vt:lpstr>
      <vt:lpstr>汉仪旗黑-85S</vt:lpstr>
      <vt:lpstr>华文宋体</vt:lpstr>
      <vt:lpstr>Wingdings</vt:lpstr>
      <vt:lpstr>华文仿宋</vt:lpstr>
      <vt:lpstr>Calibri</vt:lpstr>
      <vt:lpstr>Open Sans</vt:lpstr>
      <vt:lpstr>Noto Sans Mono</vt:lpstr>
      <vt:lpstr>Open Sans</vt:lpstr>
      <vt:lpstr>仿宋_GB2312</vt:lpstr>
      <vt:lpstr>仿宋</vt:lpstr>
      <vt:lpstr>黑体</vt:lpstr>
      <vt:lpstr>Times New Roman</vt:lpstr>
      <vt:lpstr>Calibri Light</vt:lpstr>
      <vt:lpstr>宋体</vt:lpstr>
      <vt:lpstr>Arial Unicode MS</vt:lpstr>
      <vt:lpstr>方正书宋_GBK</vt:lpstr>
      <vt:lpstr>方正仿宋_GBK</vt:lpstr>
      <vt:lpstr>Office 主题</vt:lpstr>
      <vt:lpstr>15_Office 主题​​</vt:lpstr>
      <vt:lpstr>16_Office 主题​​</vt:lpstr>
      <vt:lpstr>关于《龙岗区建筑物拆除及建筑废弃物综合利用管理办法》政策解读</vt:lpstr>
      <vt:lpstr>一、政策依据</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关于《龙岗区建筑物拆除及建筑废弃物综合利用管理办法》政策解读</dc:title>
  <dc:creator>markl</dc:creator>
  <cp:lastModifiedBy>yuj</cp:lastModifiedBy>
  <cp:revision>105</cp:revision>
  <dcterms:created xsi:type="dcterms:W3CDTF">2022-12-22T09:01:12Z</dcterms:created>
  <dcterms:modified xsi:type="dcterms:W3CDTF">2022-12-22T09:01:12Z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585587A28F504611937C16394E8D97FD</vt:lpwstr>
  </property>
  <property fmtid="{D5CDD505-2E9C-101B-9397-08002B2CF9AE}" pid="3" name="KSOProductBuildVer">
    <vt:lpwstr>2052-11.8.2.10953</vt:lpwstr>
  </property>
</Properties>
</file>