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Lst>
  <p:notesMasterIdLst>
    <p:notesMasterId r:id="rId4"/>
  </p:notesMasterIdLst>
  <p:handoutMasterIdLst>
    <p:handoutMasterId r:id="rId5"/>
  </p:handoutMasterIdLst>
  <p:sldIdLst>
    <p:sldId id="1506" r:id="rId3"/>
  </p:sldIdLst>
  <p:sldSz cx="42840275" cy="3023997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2A9"/>
    <a:srgbClr val="BACAE9"/>
    <a:srgbClr val="8BA8DA"/>
    <a:srgbClr val="FFA74B"/>
    <a:srgbClr val="FFFFFF"/>
    <a:srgbClr val="ED7D31"/>
    <a:srgbClr val="FFFF01"/>
    <a:srgbClr val="91C7C3"/>
    <a:srgbClr val="FF8201"/>
    <a:srgbClr val="DC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0" autoAdjust="0"/>
    <p:restoredTop sz="96366" autoAdjust="0"/>
  </p:normalViewPr>
  <p:slideViewPr>
    <p:cSldViewPr snapToGrid="0">
      <p:cViewPr>
        <p:scale>
          <a:sx n="50" d="100"/>
          <a:sy n="50" d="100"/>
        </p:scale>
        <p:origin x="36" y="-4470"/>
      </p:cViewPr>
      <p:guideLst>
        <p:guide pos="26493"/>
        <p:guide orient="horz" pos="19084"/>
        <p:guide orient="horz" pos="7212"/>
        <p:guide orient="horz" pos="4232"/>
        <p:guide pos="1450"/>
        <p:guide orient="horz" pos="17494"/>
        <p:guide orient="horz" pos="13452"/>
        <p:guide orient="horz" pos="8501"/>
        <p:guide orient="horz" pos="9294"/>
        <p:guide pos="13173"/>
        <p:guide pos="24035"/>
        <p:guide pos="16668"/>
        <p:guide pos="12254"/>
        <p:guide orient="horz" pos="3123"/>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84" d="100"/>
          <a:sy n="84" d="100"/>
        </p:scale>
        <p:origin x="3828"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290397-AD41-415F-8BA9-5A3A8C0E3F3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775070-840D-4147-ADE7-2DE12EE7BF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D8322-22D8-47FD-A77A-2D9F9D4722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f hdr="0" ftr="0" dt="0"/>
  <p:notesStyle>
    <a:lvl1pPr marL="0" algn="l" defTabSz="3505835" rtl="0" eaLnBrk="1" latinLnBrk="0" hangingPunct="1">
      <a:defRPr sz="4600" kern="1200">
        <a:solidFill>
          <a:schemeClr val="tx1"/>
        </a:solidFill>
        <a:latin typeface="+mn-lt"/>
        <a:ea typeface="+mn-ea"/>
        <a:cs typeface="+mn-cs"/>
      </a:defRPr>
    </a:lvl1pPr>
    <a:lvl2pPr marL="1753235" algn="l" defTabSz="3505835" rtl="0" eaLnBrk="1" latinLnBrk="0" hangingPunct="1">
      <a:defRPr sz="4600" kern="1200">
        <a:solidFill>
          <a:schemeClr val="tx1"/>
        </a:solidFill>
        <a:latin typeface="+mn-lt"/>
        <a:ea typeface="+mn-ea"/>
        <a:cs typeface="+mn-cs"/>
      </a:defRPr>
    </a:lvl2pPr>
    <a:lvl3pPr marL="3507740" algn="l" defTabSz="3505835" rtl="0" eaLnBrk="1" latinLnBrk="0" hangingPunct="1">
      <a:defRPr sz="4600" kern="1200">
        <a:solidFill>
          <a:schemeClr val="tx1"/>
        </a:solidFill>
        <a:latin typeface="+mn-lt"/>
        <a:ea typeface="+mn-ea"/>
        <a:cs typeface="+mn-cs"/>
      </a:defRPr>
    </a:lvl3pPr>
    <a:lvl4pPr marL="5260975" algn="l" defTabSz="3505835" rtl="0" eaLnBrk="1" latinLnBrk="0" hangingPunct="1">
      <a:defRPr sz="4600" kern="1200">
        <a:solidFill>
          <a:schemeClr val="tx1"/>
        </a:solidFill>
        <a:latin typeface="+mn-lt"/>
        <a:ea typeface="+mn-ea"/>
        <a:cs typeface="+mn-cs"/>
      </a:defRPr>
    </a:lvl4pPr>
    <a:lvl5pPr marL="7014210" algn="l" defTabSz="3505835" rtl="0" eaLnBrk="1" latinLnBrk="0" hangingPunct="1">
      <a:defRPr sz="4600" kern="1200">
        <a:solidFill>
          <a:schemeClr val="tx1"/>
        </a:solidFill>
        <a:latin typeface="+mn-lt"/>
        <a:ea typeface="+mn-ea"/>
        <a:cs typeface="+mn-cs"/>
      </a:defRPr>
    </a:lvl5pPr>
    <a:lvl6pPr marL="8766810" algn="l" defTabSz="3505835" rtl="0" eaLnBrk="1" latinLnBrk="0" hangingPunct="1">
      <a:defRPr sz="4600" kern="1200">
        <a:solidFill>
          <a:schemeClr val="tx1"/>
        </a:solidFill>
        <a:latin typeface="+mn-lt"/>
        <a:ea typeface="+mn-ea"/>
        <a:cs typeface="+mn-cs"/>
      </a:defRPr>
    </a:lvl6pPr>
    <a:lvl7pPr marL="10521950" algn="l" defTabSz="3505835" rtl="0" eaLnBrk="1" latinLnBrk="0" hangingPunct="1">
      <a:defRPr sz="4600" kern="1200">
        <a:solidFill>
          <a:schemeClr val="tx1"/>
        </a:solidFill>
        <a:latin typeface="+mn-lt"/>
        <a:ea typeface="+mn-ea"/>
        <a:cs typeface="+mn-cs"/>
      </a:defRPr>
    </a:lvl7pPr>
    <a:lvl8pPr marL="12275185" algn="l" defTabSz="3505835" rtl="0" eaLnBrk="1" latinLnBrk="0" hangingPunct="1">
      <a:defRPr sz="4600" kern="1200">
        <a:solidFill>
          <a:schemeClr val="tx1"/>
        </a:solidFill>
        <a:latin typeface="+mn-lt"/>
        <a:ea typeface="+mn-ea"/>
        <a:cs typeface="+mn-cs"/>
      </a:defRPr>
    </a:lvl8pPr>
    <a:lvl9pPr marL="14027785" algn="l" defTabSz="3505835"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3013" y="1143000"/>
            <a:ext cx="4371975" cy="30861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13021" y="4949049"/>
            <a:ext cx="36414234" cy="10528100"/>
          </a:xfrm>
        </p:spPr>
        <p:txBody>
          <a:bodyPr anchor="b"/>
          <a:lstStyle>
            <a:lvl1pPr algn="ctr">
              <a:defRPr sz="26455"/>
            </a:lvl1pPr>
          </a:lstStyle>
          <a:p>
            <a:r>
              <a:rPr lang="zh-CN" altLang="en-US"/>
              <a:t>单击此处编辑母版标题样式</a:t>
            </a:r>
            <a:endParaRPr lang="en-US" dirty="0"/>
          </a:p>
        </p:txBody>
      </p:sp>
      <p:sp>
        <p:nvSpPr>
          <p:cNvPr id="3" name="Subtitle 2"/>
          <p:cNvSpPr>
            <a:spLocks noGrp="1"/>
          </p:cNvSpPr>
          <p:nvPr>
            <p:ph type="subTitle" idx="1"/>
          </p:nvPr>
        </p:nvSpPr>
        <p:spPr>
          <a:xfrm>
            <a:off x="5355035" y="15883154"/>
            <a:ext cx="32130206" cy="7301067"/>
          </a:xfrm>
        </p:spPr>
        <p:txBody>
          <a:bodyPr/>
          <a:lstStyle>
            <a:lvl1pPr marL="0" indent="0" algn="ctr">
              <a:buNone/>
              <a:defRPr sz="10585"/>
            </a:lvl1pPr>
            <a:lvl2pPr marL="2016125" indent="0" algn="ctr">
              <a:buNone/>
              <a:defRPr sz="8820"/>
            </a:lvl2pPr>
            <a:lvl3pPr marL="4032250" indent="0" algn="ctr">
              <a:buNone/>
              <a:defRPr sz="7935"/>
            </a:lvl3pPr>
            <a:lvl4pPr marL="6048375" indent="0" algn="ctr">
              <a:buNone/>
              <a:defRPr sz="7055"/>
            </a:lvl4pPr>
            <a:lvl5pPr marL="8063865" indent="0" algn="ctr">
              <a:buNone/>
              <a:defRPr sz="7055"/>
            </a:lvl5pPr>
            <a:lvl6pPr marL="10079990" indent="0" algn="ctr">
              <a:buNone/>
              <a:defRPr sz="7055"/>
            </a:lvl6pPr>
            <a:lvl7pPr marL="12096115" indent="0" algn="ctr">
              <a:buNone/>
              <a:defRPr sz="7055"/>
            </a:lvl7pPr>
            <a:lvl8pPr marL="14112240" indent="0" algn="ctr">
              <a:buNone/>
              <a:defRPr sz="7055"/>
            </a:lvl8pPr>
            <a:lvl9pPr marL="16128365" indent="0" algn="ctr">
              <a:buNone/>
              <a:defRPr sz="705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E3C851E-3C99-4AD7-AFAF-837CA5C762DC}"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AF32F60-8D04-463D-B311-D19A5CA434C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57574" y="1610015"/>
            <a:ext cx="9237434" cy="2562724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45271" y="1610015"/>
            <a:ext cx="27176799" cy="25627246"/>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AF32F60-8D04-463D-B311-D19A5CA434C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2501176" y="28630276"/>
            <a:ext cx="9639062" cy="1610015"/>
          </a:xfrm>
          <a:prstGeom prst="rect">
            <a:avLst/>
          </a:prstGeom>
        </p:spPr>
        <p:txBody>
          <a:bodyPr vert="horz" lIns="91440" tIns="45720" rIns="91440" bIns="45720" rtlCol="0" anchor="ctr"/>
          <a:lstStyle>
            <a:lvl1pPr algn="r">
              <a:defRPr sz="4215">
                <a:solidFill>
                  <a:schemeClr val="tx1">
                    <a:tint val="75000"/>
                  </a:schemeClr>
                </a:solidFill>
              </a:defRPr>
            </a:lvl1pPr>
          </a:lstStyle>
          <a:p>
            <a:fld id="{A93A8183-E1B1-4AF2-8B1F-F05F6EE41C0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AF32F60-8D04-463D-B311-D19A5CA434C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22959" y="7539080"/>
            <a:ext cx="36949737" cy="12579118"/>
          </a:xfrm>
        </p:spPr>
        <p:txBody>
          <a:bodyPr anchor="b"/>
          <a:lstStyle>
            <a:lvl1pPr>
              <a:defRPr sz="26455"/>
            </a:lvl1pPr>
          </a:lstStyle>
          <a:p>
            <a:r>
              <a:rPr lang="zh-CN" altLang="en-US"/>
              <a:t>单击此处编辑母版标题样式</a:t>
            </a:r>
            <a:endParaRPr lang="en-US" dirty="0"/>
          </a:p>
        </p:txBody>
      </p:sp>
      <p:sp>
        <p:nvSpPr>
          <p:cNvPr id="3" name="Text Placeholder 2"/>
          <p:cNvSpPr>
            <a:spLocks noGrp="1"/>
          </p:cNvSpPr>
          <p:nvPr>
            <p:ph type="body" idx="1"/>
          </p:nvPr>
        </p:nvSpPr>
        <p:spPr>
          <a:xfrm>
            <a:off x="2922959" y="20237201"/>
            <a:ext cx="36949737" cy="6615061"/>
          </a:xfrm>
        </p:spPr>
        <p:txBody>
          <a:bodyPr/>
          <a:lstStyle>
            <a:lvl1pPr marL="0" indent="0">
              <a:buNone/>
              <a:defRPr sz="10585">
                <a:solidFill>
                  <a:schemeClr val="tx1"/>
                </a:solidFill>
              </a:defRPr>
            </a:lvl1pPr>
            <a:lvl2pPr marL="2016125" indent="0">
              <a:buNone/>
              <a:defRPr sz="8820">
                <a:solidFill>
                  <a:schemeClr val="tx1">
                    <a:tint val="75000"/>
                  </a:schemeClr>
                </a:solidFill>
              </a:defRPr>
            </a:lvl2pPr>
            <a:lvl3pPr marL="4032250" indent="0">
              <a:buNone/>
              <a:defRPr sz="7935">
                <a:solidFill>
                  <a:schemeClr val="tx1">
                    <a:tint val="75000"/>
                  </a:schemeClr>
                </a:solidFill>
              </a:defRPr>
            </a:lvl3pPr>
            <a:lvl4pPr marL="6048375" indent="0">
              <a:buNone/>
              <a:defRPr sz="7055">
                <a:solidFill>
                  <a:schemeClr val="tx1">
                    <a:tint val="75000"/>
                  </a:schemeClr>
                </a:solidFill>
              </a:defRPr>
            </a:lvl4pPr>
            <a:lvl5pPr marL="8063865" indent="0">
              <a:buNone/>
              <a:defRPr sz="7055">
                <a:solidFill>
                  <a:schemeClr val="tx1">
                    <a:tint val="75000"/>
                  </a:schemeClr>
                </a:solidFill>
              </a:defRPr>
            </a:lvl5pPr>
            <a:lvl6pPr marL="10079990" indent="0">
              <a:buNone/>
              <a:defRPr sz="7055">
                <a:solidFill>
                  <a:schemeClr val="tx1">
                    <a:tint val="75000"/>
                  </a:schemeClr>
                </a:solidFill>
              </a:defRPr>
            </a:lvl6pPr>
            <a:lvl7pPr marL="12096115" indent="0">
              <a:buNone/>
              <a:defRPr sz="7055">
                <a:solidFill>
                  <a:schemeClr val="tx1">
                    <a:tint val="75000"/>
                  </a:schemeClr>
                </a:solidFill>
              </a:defRPr>
            </a:lvl7pPr>
            <a:lvl8pPr marL="14112240" indent="0">
              <a:buNone/>
              <a:defRPr sz="7055">
                <a:solidFill>
                  <a:schemeClr val="tx1">
                    <a:tint val="75000"/>
                  </a:schemeClr>
                </a:solidFill>
              </a:defRPr>
            </a:lvl8pPr>
            <a:lvl9pPr marL="16128365" indent="0">
              <a:buNone/>
              <a:defRPr sz="705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AF32F60-8D04-463D-B311-D19A5CA434C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45269" y="8050077"/>
            <a:ext cx="18207117" cy="1918718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21687889" y="8050077"/>
            <a:ext cx="18207117" cy="1918718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1AF32F60-8D04-463D-B311-D19A5CA434C1}"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50849" y="1610022"/>
            <a:ext cx="36949737" cy="584505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50853" y="7413073"/>
            <a:ext cx="18123442" cy="3633032"/>
          </a:xfrm>
        </p:spPr>
        <p:txBody>
          <a:bodyPr anchor="b"/>
          <a:lstStyle>
            <a:lvl1pPr marL="0" indent="0">
              <a:buNone/>
              <a:defRPr sz="10585" b="1"/>
            </a:lvl1pPr>
            <a:lvl2pPr marL="2016125" indent="0">
              <a:buNone/>
              <a:defRPr sz="8820" b="1"/>
            </a:lvl2pPr>
            <a:lvl3pPr marL="4032250" indent="0">
              <a:buNone/>
              <a:defRPr sz="7935" b="1"/>
            </a:lvl3pPr>
            <a:lvl4pPr marL="6048375" indent="0">
              <a:buNone/>
              <a:defRPr sz="7055" b="1"/>
            </a:lvl4pPr>
            <a:lvl5pPr marL="8063865" indent="0">
              <a:buNone/>
              <a:defRPr sz="7055" b="1"/>
            </a:lvl5pPr>
            <a:lvl6pPr marL="10079990" indent="0">
              <a:buNone/>
              <a:defRPr sz="7055" b="1"/>
            </a:lvl6pPr>
            <a:lvl7pPr marL="12096115" indent="0">
              <a:buNone/>
              <a:defRPr sz="7055" b="1"/>
            </a:lvl7pPr>
            <a:lvl8pPr marL="14112240" indent="0">
              <a:buNone/>
              <a:defRPr sz="7055" b="1"/>
            </a:lvl8pPr>
            <a:lvl9pPr marL="16128365" indent="0">
              <a:buNone/>
              <a:defRPr sz="705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950853" y="11046105"/>
            <a:ext cx="18123442" cy="1624715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21687891" y="7413073"/>
            <a:ext cx="18212697" cy="3633032"/>
          </a:xfrm>
        </p:spPr>
        <p:txBody>
          <a:bodyPr anchor="b"/>
          <a:lstStyle>
            <a:lvl1pPr marL="0" indent="0">
              <a:buNone/>
              <a:defRPr sz="10585" b="1"/>
            </a:lvl1pPr>
            <a:lvl2pPr marL="2016125" indent="0">
              <a:buNone/>
              <a:defRPr sz="8820" b="1"/>
            </a:lvl2pPr>
            <a:lvl3pPr marL="4032250" indent="0">
              <a:buNone/>
              <a:defRPr sz="7935" b="1"/>
            </a:lvl3pPr>
            <a:lvl4pPr marL="6048375" indent="0">
              <a:buNone/>
              <a:defRPr sz="7055" b="1"/>
            </a:lvl4pPr>
            <a:lvl5pPr marL="8063865" indent="0">
              <a:buNone/>
              <a:defRPr sz="7055" b="1"/>
            </a:lvl5pPr>
            <a:lvl6pPr marL="10079990" indent="0">
              <a:buNone/>
              <a:defRPr sz="7055" b="1"/>
            </a:lvl6pPr>
            <a:lvl7pPr marL="12096115" indent="0">
              <a:buNone/>
              <a:defRPr sz="7055" b="1"/>
            </a:lvl7pPr>
            <a:lvl8pPr marL="14112240" indent="0">
              <a:buNone/>
              <a:defRPr sz="7055" b="1"/>
            </a:lvl8pPr>
            <a:lvl9pPr marL="16128365" indent="0">
              <a:buNone/>
              <a:defRPr sz="705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21687891" y="11046105"/>
            <a:ext cx="18212697" cy="1624715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1AF32F60-8D04-463D-B311-D19A5CA434C1}"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AF32F60-8D04-463D-B311-D19A5CA434C1}"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08C9F-F218-4CA5-B1B5-CE73204C5593}"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50849" y="2016019"/>
            <a:ext cx="13817104" cy="7056067"/>
          </a:xfrm>
        </p:spPr>
        <p:txBody>
          <a:bodyPr anchor="b"/>
          <a:lstStyle>
            <a:lvl1pPr>
              <a:defRPr sz="14110"/>
            </a:lvl1pPr>
          </a:lstStyle>
          <a:p>
            <a:r>
              <a:rPr lang="zh-CN" altLang="en-US"/>
              <a:t>单击此处编辑母版标题样式</a:t>
            </a:r>
            <a:endParaRPr lang="en-US" dirty="0"/>
          </a:p>
        </p:txBody>
      </p:sp>
      <p:sp>
        <p:nvSpPr>
          <p:cNvPr id="3" name="Content Placeholder 2"/>
          <p:cNvSpPr>
            <a:spLocks noGrp="1"/>
          </p:cNvSpPr>
          <p:nvPr>
            <p:ph idx="1"/>
          </p:nvPr>
        </p:nvSpPr>
        <p:spPr>
          <a:xfrm>
            <a:off x="18212697" y="4354048"/>
            <a:ext cx="21687889" cy="21490205"/>
          </a:xfrm>
        </p:spPr>
        <p:txBody>
          <a:bodyPr/>
          <a:lstStyle>
            <a:lvl1pPr>
              <a:defRPr sz="14110"/>
            </a:lvl1pPr>
            <a:lvl2pPr>
              <a:defRPr sz="12345"/>
            </a:lvl2pPr>
            <a:lvl3pPr>
              <a:defRPr sz="10585"/>
            </a:lvl3pPr>
            <a:lvl4pPr>
              <a:defRPr sz="8820"/>
            </a:lvl4pPr>
            <a:lvl5pPr>
              <a:defRPr sz="8820"/>
            </a:lvl5pPr>
            <a:lvl6pPr>
              <a:defRPr sz="8820"/>
            </a:lvl6pPr>
            <a:lvl7pPr>
              <a:defRPr sz="8820"/>
            </a:lvl7pPr>
            <a:lvl8pPr>
              <a:defRPr sz="8820"/>
            </a:lvl8pPr>
            <a:lvl9pPr>
              <a:defRPr sz="882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950849" y="9072087"/>
            <a:ext cx="13817104" cy="16807162"/>
          </a:xfrm>
        </p:spPr>
        <p:txBody>
          <a:bodyPr/>
          <a:lstStyle>
            <a:lvl1pPr marL="0" indent="0">
              <a:buNone/>
              <a:defRPr sz="7055"/>
            </a:lvl1pPr>
            <a:lvl2pPr marL="2016125" indent="0">
              <a:buNone/>
              <a:defRPr sz="6175"/>
            </a:lvl2pPr>
            <a:lvl3pPr marL="4032250" indent="0">
              <a:buNone/>
              <a:defRPr sz="5290"/>
            </a:lvl3pPr>
            <a:lvl4pPr marL="6048375" indent="0">
              <a:buNone/>
              <a:defRPr sz="4410"/>
            </a:lvl4pPr>
            <a:lvl5pPr marL="8063865" indent="0">
              <a:buNone/>
              <a:defRPr sz="4410"/>
            </a:lvl5pPr>
            <a:lvl6pPr marL="10079990" indent="0">
              <a:buNone/>
              <a:defRPr sz="4410"/>
            </a:lvl6pPr>
            <a:lvl7pPr marL="12096115" indent="0">
              <a:buNone/>
              <a:defRPr sz="4410"/>
            </a:lvl7pPr>
            <a:lvl8pPr marL="14112240" indent="0">
              <a:buNone/>
              <a:defRPr sz="4410"/>
            </a:lvl8pPr>
            <a:lvl9pPr marL="16128365" indent="0">
              <a:buNone/>
              <a:defRPr sz="441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AF32F60-8D04-463D-B311-D19A5CA434C1}"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50849" y="2016019"/>
            <a:ext cx="13817104" cy="7056067"/>
          </a:xfrm>
        </p:spPr>
        <p:txBody>
          <a:bodyPr anchor="b"/>
          <a:lstStyle>
            <a:lvl1pPr>
              <a:defRPr sz="1411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8212697" y="4354048"/>
            <a:ext cx="21687889" cy="21490205"/>
          </a:xfrm>
        </p:spPr>
        <p:txBody>
          <a:bodyPr anchor="t"/>
          <a:lstStyle>
            <a:lvl1pPr marL="0" indent="0">
              <a:buNone/>
              <a:defRPr sz="14110"/>
            </a:lvl1pPr>
            <a:lvl2pPr marL="2016125" indent="0">
              <a:buNone/>
              <a:defRPr sz="12345"/>
            </a:lvl2pPr>
            <a:lvl3pPr marL="4032250" indent="0">
              <a:buNone/>
              <a:defRPr sz="10585"/>
            </a:lvl3pPr>
            <a:lvl4pPr marL="6048375" indent="0">
              <a:buNone/>
              <a:defRPr sz="8820"/>
            </a:lvl4pPr>
            <a:lvl5pPr marL="8063865" indent="0">
              <a:buNone/>
              <a:defRPr sz="8820"/>
            </a:lvl5pPr>
            <a:lvl6pPr marL="10079990" indent="0">
              <a:buNone/>
              <a:defRPr sz="8820"/>
            </a:lvl6pPr>
            <a:lvl7pPr marL="12096115" indent="0">
              <a:buNone/>
              <a:defRPr sz="8820"/>
            </a:lvl7pPr>
            <a:lvl8pPr marL="14112240" indent="0">
              <a:buNone/>
              <a:defRPr sz="8820"/>
            </a:lvl8pPr>
            <a:lvl9pPr marL="16128365" indent="0">
              <a:buNone/>
              <a:defRPr sz="8820"/>
            </a:lvl9pPr>
          </a:lstStyle>
          <a:p>
            <a:r>
              <a:rPr lang="zh-CN" altLang="en-US"/>
              <a:t>单击图标添加图片</a:t>
            </a:r>
            <a:endParaRPr lang="en-US" dirty="0"/>
          </a:p>
        </p:txBody>
      </p:sp>
      <p:sp>
        <p:nvSpPr>
          <p:cNvPr id="4" name="Text Placeholder 3"/>
          <p:cNvSpPr>
            <a:spLocks noGrp="1"/>
          </p:cNvSpPr>
          <p:nvPr>
            <p:ph type="body" sz="half" idx="2"/>
          </p:nvPr>
        </p:nvSpPr>
        <p:spPr>
          <a:xfrm>
            <a:off x="2950849" y="9072087"/>
            <a:ext cx="13817104" cy="16807162"/>
          </a:xfrm>
        </p:spPr>
        <p:txBody>
          <a:bodyPr/>
          <a:lstStyle>
            <a:lvl1pPr marL="0" indent="0">
              <a:buNone/>
              <a:defRPr sz="7055"/>
            </a:lvl1pPr>
            <a:lvl2pPr marL="2016125" indent="0">
              <a:buNone/>
              <a:defRPr sz="6175"/>
            </a:lvl2pPr>
            <a:lvl3pPr marL="4032250" indent="0">
              <a:buNone/>
              <a:defRPr sz="5290"/>
            </a:lvl3pPr>
            <a:lvl4pPr marL="6048375" indent="0">
              <a:buNone/>
              <a:defRPr sz="4410"/>
            </a:lvl4pPr>
            <a:lvl5pPr marL="8063865" indent="0">
              <a:buNone/>
              <a:defRPr sz="4410"/>
            </a:lvl5pPr>
            <a:lvl6pPr marL="10079990" indent="0">
              <a:buNone/>
              <a:defRPr sz="4410"/>
            </a:lvl6pPr>
            <a:lvl7pPr marL="12096115" indent="0">
              <a:buNone/>
              <a:defRPr sz="4410"/>
            </a:lvl7pPr>
            <a:lvl8pPr marL="14112240" indent="0">
              <a:buNone/>
              <a:defRPr sz="4410"/>
            </a:lvl8pPr>
            <a:lvl9pPr marL="16128365" indent="0">
              <a:buNone/>
              <a:defRPr sz="441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AF32F60-8D04-463D-B311-D19A5CA434C1}"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93A8183-E1B1-4AF2-8B1F-F05F6EE41C0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5269" y="1610022"/>
            <a:ext cx="36949737" cy="584505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945269" y="8050077"/>
            <a:ext cx="36949737" cy="1918718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945269" y="28028274"/>
            <a:ext cx="9639062" cy="1610015"/>
          </a:xfrm>
          <a:prstGeom prst="rect">
            <a:avLst/>
          </a:prstGeom>
        </p:spPr>
        <p:txBody>
          <a:bodyPr vert="horz" lIns="91440" tIns="45720" rIns="91440" bIns="45720" rtlCol="0" anchor="ctr"/>
          <a:lstStyle>
            <a:lvl1pPr algn="l">
              <a:defRPr sz="5290">
                <a:solidFill>
                  <a:schemeClr val="tx1">
                    <a:tint val="75000"/>
                  </a:schemeClr>
                </a:solidFill>
              </a:defRPr>
            </a:lvl1pPr>
          </a:lstStyle>
          <a:p>
            <a:fld id="{1AF32F60-8D04-463D-B311-D19A5CA434C1}" type="datetime1">
              <a:rPr lang="zh-CN" altLang="en-US" smtClean="0"/>
            </a:fld>
            <a:endParaRPr lang="zh-CN" altLang="en-US"/>
          </a:p>
        </p:txBody>
      </p:sp>
      <p:sp>
        <p:nvSpPr>
          <p:cNvPr id="5" name="Footer Placeholder 4"/>
          <p:cNvSpPr>
            <a:spLocks noGrp="1"/>
          </p:cNvSpPr>
          <p:nvPr>
            <p:ph type="ftr" sz="quarter" idx="3"/>
          </p:nvPr>
        </p:nvSpPr>
        <p:spPr>
          <a:xfrm>
            <a:off x="14190841" y="28028274"/>
            <a:ext cx="14458593" cy="1610015"/>
          </a:xfrm>
          <a:prstGeom prst="rect">
            <a:avLst/>
          </a:prstGeom>
        </p:spPr>
        <p:txBody>
          <a:bodyPr vert="horz" lIns="91440" tIns="45720" rIns="91440" bIns="45720" rtlCol="0" anchor="ctr"/>
          <a:lstStyle>
            <a:lvl1pPr algn="ctr">
              <a:defRPr sz="52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0255944" y="28028274"/>
            <a:ext cx="9639062" cy="1610015"/>
          </a:xfrm>
          <a:prstGeom prst="rect">
            <a:avLst/>
          </a:prstGeom>
        </p:spPr>
        <p:txBody>
          <a:bodyPr vert="horz" lIns="91440" tIns="45720" rIns="91440" bIns="45720" rtlCol="0" anchor="ctr"/>
          <a:lstStyle>
            <a:lvl1pPr algn="r">
              <a:defRPr sz="5290">
                <a:solidFill>
                  <a:schemeClr val="tx1">
                    <a:tint val="75000"/>
                  </a:schemeClr>
                </a:solidFill>
              </a:defRPr>
            </a:lvl1pPr>
          </a:lstStyle>
          <a:p>
            <a:fld id="{A93A8183-E1B1-4AF2-8B1F-F05F6EE41C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031615" rtl="0" eaLnBrk="1" latinLnBrk="0" hangingPunct="1">
        <a:lnSpc>
          <a:spcPct val="90000"/>
        </a:lnSpc>
        <a:spcBef>
          <a:spcPct val="0"/>
        </a:spcBef>
        <a:buNone/>
        <a:defRPr sz="19400" kern="1200">
          <a:solidFill>
            <a:schemeClr val="tx1"/>
          </a:solidFill>
          <a:latin typeface="+mj-lt"/>
          <a:ea typeface="+mj-ea"/>
          <a:cs typeface="+mj-cs"/>
        </a:defRPr>
      </a:lvl1pPr>
    </p:titleStyle>
    <p:bodyStyle>
      <a:lvl1pPr marL="1007745" indent="-1007745" algn="l" defTabSz="4031615" rtl="0" eaLnBrk="1" latinLnBrk="0" hangingPunct="1">
        <a:lnSpc>
          <a:spcPct val="90000"/>
        </a:lnSpc>
        <a:spcBef>
          <a:spcPts val="4410"/>
        </a:spcBef>
        <a:buFont typeface="Arial" panose="020B0604020202020204" pitchFamily="34" charset="0"/>
        <a:buChar char="•"/>
        <a:defRPr sz="12345" kern="1200">
          <a:solidFill>
            <a:schemeClr val="tx1"/>
          </a:solidFill>
          <a:latin typeface="+mn-lt"/>
          <a:ea typeface="+mn-ea"/>
          <a:cs typeface="+mn-cs"/>
        </a:defRPr>
      </a:lvl1pPr>
      <a:lvl2pPr marL="3023870" indent="-1007745" algn="l" defTabSz="4031615" rtl="0" eaLnBrk="1" latinLnBrk="0" hangingPunct="1">
        <a:lnSpc>
          <a:spcPct val="90000"/>
        </a:lnSpc>
        <a:spcBef>
          <a:spcPts val="2205"/>
        </a:spcBef>
        <a:buFont typeface="Arial" panose="020B0604020202020204" pitchFamily="34" charset="0"/>
        <a:buChar char="•"/>
        <a:defRPr sz="10585" kern="1200">
          <a:solidFill>
            <a:schemeClr val="tx1"/>
          </a:solidFill>
          <a:latin typeface="+mn-lt"/>
          <a:ea typeface="+mn-ea"/>
          <a:cs typeface="+mn-cs"/>
        </a:defRPr>
      </a:lvl2pPr>
      <a:lvl3pPr marL="5039995" indent="-1007745" algn="l" defTabSz="4031615" rtl="0" eaLnBrk="1" latinLnBrk="0" hangingPunct="1">
        <a:lnSpc>
          <a:spcPct val="90000"/>
        </a:lnSpc>
        <a:spcBef>
          <a:spcPts val="2205"/>
        </a:spcBef>
        <a:buFont typeface="Arial" panose="020B0604020202020204" pitchFamily="34" charset="0"/>
        <a:buChar char="•"/>
        <a:defRPr sz="8820" kern="1200">
          <a:solidFill>
            <a:schemeClr val="tx1"/>
          </a:solidFill>
          <a:latin typeface="+mn-lt"/>
          <a:ea typeface="+mn-ea"/>
          <a:cs typeface="+mn-cs"/>
        </a:defRPr>
      </a:lvl3pPr>
      <a:lvl4pPr marL="7056120" indent="-1007745" algn="l" defTabSz="4031615" rtl="0" eaLnBrk="1" latinLnBrk="0" hangingPunct="1">
        <a:lnSpc>
          <a:spcPct val="90000"/>
        </a:lnSpc>
        <a:spcBef>
          <a:spcPts val="2205"/>
        </a:spcBef>
        <a:buFont typeface="Arial" panose="020B0604020202020204" pitchFamily="34" charset="0"/>
        <a:buChar char="•"/>
        <a:defRPr sz="7935" kern="1200">
          <a:solidFill>
            <a:schemeClr val="tx1"/>
          </a:solidFill>
          <a:latin typeface="+mn-lt"/>
          <a:ea typeface="+mn-ea"/>
          <a:cs typeface="+mn-cs"/>
        </a:defRPr>
      </a:lvl4pPr>
      <a:lvl5pPr marL="9072245" indent="-1007745" algn="l" defTabSz="4031615" rtl="0" eaLnBrk="1" latinLnBrk="0" hangingPunct="1">
        <a:lnSpc>
          <a:spcPct val="90000"/>
        </a:lnSpc>
        <a:spcBef>
          <a:spcPts val="2205"/>
        </a:spcBef>
        <a:buFont typeface="Arial" panose="020B0604020202020204" pitchFamily="34" charset="0"/>
        <a:buChar char="•"/>
        <a:defRPr sz="7935" kern="1200">
          <a:solidFill>
            <a:schemeClr val="tx1"/>
          </a:solidFill>
          <a:latin typeface="+mn-lt"/>
          <a:ea typeface="+mn-ea"/>
          <a:cs typeface="+mn-cs"/>
        </a:defRPr>
      </a:lvl5pPr>
      <a:lvl6pPr marL="11088370" indent="-1007745" algn="l" defTabSz="4031615" rtl="0" eaLnBrk="1" latinLnBrk="0" hangingPunct="1">
        <a:lnSpc>
          <a:spcPct val="90000"/>
        </a:lnSpc>
        <a:spcBef>
          <a:spcPts val="2205"/>
        </a:spcBef>
        <a:buFont typeface="Arial" panose="020B0604020202020204" pitchFamily="34" charset="0"/>
        <a:buChar char="•"/>
        <a:defRPr sz="7935" kern="1200">
          <a:solidFill>
            <a:schemeClr val="tx1"/>
          </a:solidFill>
          <a:latin typeface="+mn-lt"/>
          <a:ea typeface="+mn-ea"/>
          <a:cs typeface="+mn-cs"/>
        </a:defRPr>
      </a:lvl6pPr>
      <a:lvl7pPr marL="13103860" indent="-1007745" algn="l" defTabSz="4031615" rtl="0" eaLnBrk="1" latinLnBrk="0" hangingPunct="1">
        <a:lnSpc>
          <a:spcPct val="90000"/>
        </a:lnSpc>
        <a:spcBef>
          <a:spcPts val="2205"/>
        </a:spcBef>
        <a:buFont typeface="Arial" panose="020B0604020202020204" pitchFamily="34" charset="0"/>
        <a:buChar char="•"/>
        <a:defRPr sz="7935" kern="1200">
          <a:solidFill>
            <a:schemeClr val="tx1"/>
          </a:solidFill>
          <a:latin typeface="+mn-lt"/>
          <a:ea typeface="+mn-ea"/>
          <a:cs typeface="+mn-cs"/>
        </a:defRPr>
      </a:lvl7pPr>
      <a:lvl8pPr marL="15119985" indent="-1007745" algn="l" defTabSz="4031615" rtl="0" eaLnBrk="1" latinLnBrk="0" hangingPunct="1">
        <a:lnSpc>
          <a:spcPct val="90000"/>
        </a:lnSpc>
        <a:spcBef>
          <a:spcPts val="2205"/>
        </a:spcBef>
        <a:buFont typeface="Arial" panose="020B0604020202020204" pitchFamily="34" charset="0"/>
        <a:buChar char="•"/>
        <a:defRPr sz="7935" kern="1200">
          <a:solidFill>
            <a:schemeClr val="tx1"/>
          </a:solidFill>
          <a:latin typeface="+mn-lt"/>
          <a:ea typeface="+mn-ea"/>
          <a:cs typeface="+mn-cs"/>
        </a:defRPr>
      </a:lvl8pPr>
      <a:lvl9pPr marL="17136110" indent="-1007745" algn="l" defTabSz="4031615" rtl="0" eaLnBrk="1" latinLnBrk="0" hangingPunct="1">
        <a:lnSpc>
          <a:spcPct val="90000"/>
        </a:lnSpc>
        <a:spcBef>
          <a:spcPts val="2205"/>
        </a:spcBef>
        <a:buFont typeface="Arial" panose="020B0604020202020204" pitchFamily="34" charset="0"/>
        <a:buChar char="•"/>
        <a:defRPr sz="7935" kern="1200">
          <a:solidFill>
            <a:schemeClr val="tx1"/>
          </a:solidFill>
          <a:latin typeface="+mn-lt"/>
          <a:ea typeface="+mn-ea"/>
          <a:cs typeface="+mn-cs"/>
        </a:defRPr>
      </a:lvl9pPr>
    </p:bodyStyle>
    <p:otherStyle>
      <a:defPPr>
        <a:defRPr lang="en-US"/>
      </a:defPPr>
      <a:lvl1pPr marL="0" algn="l" defTabSz="4031615" rtl="0" eaLnBrk="1" latinLnBrk="0" hangingPunct="1">
        <a:defRPr sz="7935" kern="1200">
          <a:solidFill>
            <a:schemeClr val="tx1"/>
          </a:solidFill>
          <a:latin typeface="+mn-lt"/>
          <a:ea typeface="+mn-ea"/>
          <a:cs typeface="+mn-cs"/>
        </a:defRPr>
      </a:lvl1pPr>
      <a:lvl2pPr marL="2016125" algn="l" defTabSz="4031615" rtl="0" eaLnBrk="1" latinLnBrk="0" hangingPunct="1">
        <a:defRPr sz="7935" kern="1200">
          <a:solidFill>
            <a:schemeClr val="tx1"/>
          </a:solidFill>
          <a:latin typeface="+mn-lt"/>
          <a:ea typeface="+mn-ea"/>
          <a:cs typeface="+mn-cs"/>
        </a:defRPr>
      </a:lvl2pPr>
      <a:lvl3pPr marL="4032250" algn="l" defTabSz="4031615" rtl="0" eaLnBrk="1" latinLnBrk="0" hangingPunct="1">
        <a:defRPr sz="7935" kern="1200">
          <a:solidFill>
            <a:schemeClr val="tx1"/>
          </a:solidFill>
          <a:latin typeface="+mn-lt"/>
          <a:ea typeface="+mn-ea"/>
          <a:cs typeface="+mn-cs"/>
        </a:defRPr>
      </a:lvl3pPr>
      <a:lvl4pPr marL="6048375" algn="l" defTabSz="4031615" rtl="0" eaLnBrk="1" latinLnBrk="0" hangingPunct="1">
        <a:defRPr sz="7935" kern="1200">
          <a:solidFill>
            <a:schemeClr val="tx1"/>
          </a:solidFill>
          <a:latin typeface="+mn-lt"/>
          <a:ea typeface="+mn-ea"/>
          <a:cs typeface="+mn-cs"/>
        </a:defRPr>
      </a:lvl4pPr>
      <a:lvl5pPr marL="8063865" algn="l" defTabSz="4031615" rtl="0" eaLnBrk="1" latinLnBrk="0" hangingPunct="1">
        <a:defRPr sz="7935" kern="1200">
          <a:solidFill>
            <a:schemeClr val="tx1"/>
          </a:solidFill>
          <a:latin typeface="+mn-lt"/>
          <a:ea typeface="+mn-ea"/>
          <a:cs typeface="+mn-cs"/>
        </a:defRPr>
      </a:lvl5pPr>
      <a:lvl6pPr marL="10079990" algn="l" defTabSz="4031615" rtl="0" eaLnBrk="1" latinLnBrk="0" hangingPunct="1">
        <a:defRPr sz="7935" kern="1200">
          <a:solidFill>
            <a:schemeClr val="tx1"/>
          </a:solidFill>
          <a:latin typeface="+mn-lt"/>
          <a:ea typeface="+mn-ea"/>
          <a:cs typeface="+mn-cs"/>
        </a:defRPr>
      </a:lvl6pPr>
      <a:lvl7pPr marL="12096115" algn="l" defTabSz="4031615" rtl="0" eaLnBrk="1" latinLnBrk="0" hangingPunct="1">
        <a:defRPr sz="7935" kern="1200">
          <a:solidFill>
            <a:schemeClr val="tx1"/>
          </a:solidFill>
          <a:latin typeface="+mn-lt"/>
          <a:ea typeface="+mn-ea"/>
          <a:cs typeface="+mn-cs"/>
        </a:defRPr>
      </a:lvl7pPr>
      <a:lvl8pPr marL="14112240" algn="l" defTabSz="4031615" rtl="0" eaLnBrk="1" latinLnBrk="0" hangingPunct="1">
        <a:defRPr sz="7935" kern="1200">
          <a:solidFill>
            <a:schemeClr val="tx1"/>
          </a:solidFill>
          <a:latin typeface="+mn-lt"/>
          <a:ea typeface="+mn-ea"/>
          <a:cs typeface="+mn-cs"/>
        </a:defRPr>
      </a:lvl8pPr>
      <a:lvl9pPr marL="16128365" algn="l" defTabSz="4031615" rtl="0" eaLnBrk="1" latinLnBrk="0" hangingPunct="1">
        <a:defRPr sz="7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2.jpe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31314"/>
            <a:ext cx="42840274" cy="1724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anchor="t">
            <a:spAutoFit/>
          </a:bodyPr>
          <a:lstStyle/>
          <a:p>
            <a:pPr algn="ctr">
              <a:lnSpc>
                <a:spcPct val="200000"/>
              </a:lnSpc>
            </a:pPr>
            <a:endParaRPr lang="zh-CN" altLang="en-US" sz="6600" b="0" i="0" dirty="0">
              <a:solidFill>
                <a:srgbClr val="333333"/>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1824990" y="2138680"/>
            <a:ext cx="17628235" cy="26296620"/>
          </a:xfrm>
          <a:prstGeom prst="rect">
            <a:avLst/>
          </a:prstGeom>
        </p:spPr>
        <p:txBody>
          <a:bodyPr wrap="square">
            <a:spAutoFit/>
          </a:bodyPr>
          <a:lstStyle/>
          <a:p>
            <a:pPr>
              <a:lnSpc>
                <a:spcPct val="135000"/>
              </a:lnSpc>
            </a:pP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基于杰协工业园区</a:t>
            </a:r>
            <a:r>
              <a:rPr lang="zh-CN" altLang="en-US" sz="32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的现状</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3200" kern="100" dirty="0">
                <a:latin typeface="黑体" panose="02010609060101010101" pitchFamily="49" charset="-122"/>
                <a:ea typeface="黑体" panose="02010609060101010101" pitchFamily="49" charset="-122"/>
                <a:cs typeface="黑体" panose="02010609060101010101" pitchFamily="49" charset="-122"/>
                <a:sym typeface="+mn-ea"/>
              </a:rPr>
              <a:t>完善功能配</a:t>
            </a:r>
            <a:r>
              <a:rPr lang="zh-CN" altLang="zh-CN" sz="3200" kern="100" dirty="0">
                <a:latin typeface="黑体" panose="02010609060101010101" pitchFamily="49" charset="-122"/>
                <a:ea typeface="黑体" panose="02010609060101010101" pitchFamily="49" charset="-122"/>
                <a:cs typeface="黑体" panose="02010609060101010101" pitchFamily="49" charset="-122"/>
                <a:sym typeface="+mn-ea"/>
              </a:rPr>
              <a:t>套、推动产业结构升级，</a:t>
            </a:r>
            <a:r>
              <a:rPr lang="zh-CN" altLang="en-US" sz="3200" dirty="0">
                <a:solidFill>
                  <a:schemeClr val="tx1"/>
                </a:solidFill>
                <a:latin typeface="黑体" panose="02010609060101010101" pitchFamily="49" charset="-122"/>
                <a:ea typeface="黑体" panose="02010609060101010101" pitchFamily="49" charset="-122"/>
                <a:cs typeface="黑体" panose="02010609060101010101" pitchFamily="49" charset="-122"/>
              </a:rPr>
              <a:t>现</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申请</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对</a:t>
            </a:r>
            <a:r>
              <a:rPr lang="zh-CN" altLang="en-US" sz="3200" kern="100" dirty="0">
                <a:latin typeface="黑体" panose="02010609060101010101" pitchFamily="49" charset="-122"/>
                <a:ea typeface="黑体" panose="02010609060101010101" pitchFamily="49" charset="-122"/>
                <a:cs typeface="黑体" panose="02010609060101010101" pitchFamily="49" charset="-122"/>
                <a:sym typeface="+mn-ea"/>
              </a:rPr>
              <a:t>园区</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进行</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增加辅助性设施类综合整治。该事项已经区</a:t>
            </a:r>
            <a:r>
              <a:rPr lang="zh-CN" altLang="zh-CN" sz="3200" kern="100" dirty="0">
                <a:latin typeface="黑体" panose="02010609060101010101" pitchFamily="49" charset="-122"/>
                <a:ea typeface="黑体" panose="02010609060101010101" pitchFamily="49" charset="-122"/>
                <a:cs typeface="黑体" panose="02010609060101010101" pitchFamily="49" charset="-122"/>
                <a:sym typeface="+mn-ea"/>
              </a:rPr>
              <a:t>城市更新领导小组</a:t>
            </a:r>
            <a:r>
              <a:rPr lang="en-US" altLang="zh-CN" sz="3200" kern="100" dirty="0">
                <a:latin typeface="黑体" panose="02010609060101010101" pitchFamily="49" charset="-122"/>
                <a:ea typeface="黑体" panose="02010609060101010101" pitchFamily="49" charset="-122"/>
                <a:cs typeface="黑体" panose="02010609060101010101" pitchFamily="49" charset="-122"/>
                <a:sym typeface="+mn-ea"/>
              </a:rPr>
              <a:t>2022</a:t>
            </a:r>
            <a:r>
              <a:rPr lang="zh-CN" altLang="en-US" sz="3200" kern="100" dirty="0">
                <a:latin typeface="黑体" panose="02010609060101010101" pitchFamily="49" charset="-122"/>
                <a:ea typeface="黑体" panose="02010609060101010101" pitchFamily="49" charset="-122"/>
                <a:cs typeface="黑体" panose="02010609060101010101" pitchFamily="49" charset="-122"/>
                <a:sym typeface="+mn-ea"/>
              </a:rPr>
              <a:t>年第</a:t>
            </a:r>
            <a:r>
              <a:rPr lang="en-US" altLang="zh-CN" sz="3200" kern="100" dirty="0">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3200" kern="100" dirty="0">
                <a:latin typeface="黑体" panose="02010609060101010101" pitchFamily="49" charset="-122"/>
                <a:ea typeface="黑体" panose="02010609060101010101" pitchFamily="49" charset="-122"/>
                <a:cs typeface="黑体" panose="02010609060101010101" pitchFamily="49" charset="-122"/>
                <a:sym typeface="+mn-ea"/>
              </a:rPr>
              <a:t>次工作会议</a:t>
            </a:r>
            <a:r>
              <a:rPr lang="zh-CN" altLang="zh-CN" sz="3200" kern="100" dirty="0">
                <a:latin typeface="黑体" panose="02010609060101010101" pitchFamily="49" charset="-122"/>
                <a:ea typeface="黑体" panose="02010609060101010101" pitchFamily="49" charset="-122"/>
                <a:cs typeface="黑体" panose="02010609060101010101" pitchFamily="49" charset="-122"/>
                <a:sym typeface="+mn-ea"/>
              </a:rPr>
              <a:t>审议</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并原则通过，现依据《关于加强和改进城市更新实施工作的暂行措施》（市府办〔</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2016</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38</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号）和《龙岗区旧工业区增加辅助性设施类综合整治改造升级实施细则（试行）》等相关规定，对该增加辅助性公用设施类综合整治项目计划事项公开展示，通告如下：</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一、园区现状概况</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defTabSz="1296035">
              <a:lnSpc>
                <a:spcPct val="150000"/>
              </a:lnSpc>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en-US" sz="32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项目位于深圳市龙岗区横岗街道金泉三路，园区占地面积</a:t>
            </a:r>
            <a:r>
              <a:rPr lang="en-US" altLang="zh-CN" sz="32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13203.24</a:t>
            </a:r>
            <a:r>
              <a:rPr lang="zh-CN" altLang="en-US" sz="3200" dirty="0">
                <a:effectLst/>
                <a:latin typeface="黑体" panose="02010609060101010101" pitchFamily="49" charset="-122"/>
                <a:ea typeface="黑体" panose="02010609060101010101" pitchFamily="49" charset="-122"/>
                <a:cs typeface="黑体" panose="02010609060101010101" pitchFamily="49" charset="-122"/>
                <a:sym typeface="+mn-ea"/>
              </a:rPr>
              <a:t>平方米，</a:t>
            </a:r>
            <a:r>
              <a:rPr lang="zh-CN" altLang="en-US" sz="32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建筑面积</a:t>
            </a:r>
            <a:r>
              <a:rPr lang="en-US" altLang="zh-CN" sz="3200"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54808.34</a:t>
            </a:r>
            <a:r>
              <a:rPr lang="zh-CN" altLang="zh-CN" sz="3200" dirty="0">
                <a:latin typeface="黑体" panose="02010609060101010101" pitchFamily="49" charset="-122"/>
                <a:ea typeface="黑体" panose="02010609060101010101" pitchFamily="49" charset="-122"/>
                <a:cs typeface="黑体" panose="02010609060101010101" pitchFamily="49" charset="-122"/>
                <a:sym typeface="+mn-ea"/>
              </a:rPr>
              <a:t>平方米，共有建筑</a:t>
            </a: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3200" dirty="0">
                <a:latin typeface="黑体" panose="02010609060101010101" pitchFamily="49" charset="-122"/>
                <a:ea typeface="黑体" panose="02010609060101010101" pitchFamily="49" charset="-122"/>
                <a:cs typeface="黑体" panose="02010609060101010101" pitchFamily="49" charset="-122"/>
                <a:sym typeface="+mn-ea"/>
              </a:rPr>
              <a:t>栋，</a:t>
            </a:r>
            <a:r>
              <a:rPr lang="zh-CN" sz="3200" dirty="0">
                <a:latin typeface="黑体" panose="02010609060101010101" pitchFamily="49" charset="-122"/>
                <a:ea typeface="黑体" panose="02010609060101010101" pitchFamily="49" charset="-122"/>
                <a:cs typeface="黑体" panose="02010609060101010101" pitchFamily="49" charset="-122"/>
                <a:sym typeface="+mn-ea"/>
              </a:rPr>
              <a:t>其中</a:t>
            </a: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3200" dirty="0">
                <a:latin typeface="黑体" panose="02010609060101010101" pitchFamily="49" charset="-122"/>
                <a:ea typeface="黑体" panose="02010609060101010101" pitchFamily="49" charset="-122"/>
                <a:cs typeface="黑体" panose="02010609060101010101" pitchFamily="49" charset="-122"/>
                <a:sym typeface="+mn-ea"/>
              </a:rPr>
              <a:t>栋、</a:t>
            </a: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3200" dirty="0">
                <a:latin typeface="黑体" panose="02010609060101010101" pitchFamily="49" charset="-122"/>
                <a:ea typeface="黑体" panose="02010609060101010101" pitchFamily="49" charset="-122"/>
                <a:cs typeface="黑体" panose="02010609060101010101" pitchFamily="49" charset="-122"/>
                <a:sym typeface="+mn-ea"/>
              </a:rPr>
              <a:t>栋宿舍为</a:t>
            </a: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1994</a:t>
            </a:r>
            <a:r>
              <a:rPr lang="zh-CN" altLang="en-US" sz="3200" dirty="0">
                <a:latin typeface="黑体" panose="02010609060101010101" pitchFamily="49" charset="-122"/>
                <a:ea typeface="黑体" panose="02010609060101010101" pitchFamily="49" charset="-122"/>
                <a:cs typeface="黑体" panose="02010609060101010101" pitchFamily="49" charset="-122"/>
                <a:sym typeface="+mn-ea"/>
              </a:rPr>
              <a:t>年建成，建筑历史久、结构功能差、使用功能匹配度低，使用便性差，亟需进行改造整治提升。</a:t>
            </a:r>
            <a:r>
              <a:rPr lang="zh-CN" altLang="zh-CN" sz="3200" kern="100"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defTabSz="1296035">
              <a:lnSpc>
                <a:spcPct val="150000"/>
              </a:lnSpc>
            </a:pP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二、拟规划情况</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为提升园区综合实力，完善功能配套</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、力促园区产业升级，</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拟通过</a:t>
            </a:r>
            <a:r>
              <a:rPr sz="32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增加辅助性设施类综合整治，新增</a:t>
            </a:r>
            <a:r>
              <a:rPr lang="zh-CN" sz="32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电梯、</a:t>
            </a:r>
            <a:r>
              <a:rPr sz="32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连廊</a:t>
            </a:r>
            <a:r>
              <a:rPr lang="zh-CN" sz="32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等</a:t>
            </a:r>
            <a:r>
              <a:rPr sz="32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辅助性公用设施</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新增辅助性公用设施建筑面积</a:t>
            </a:r>
            <a:r>
              <a:rPr lang="en-US" sz="3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553</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平方米，新增建筑面积</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占原建筑面积的</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，园区产业定位以</a:t>
            </a:r>
            <a:r>
              <a:rPr lang="zh-CN" altLang="en-US" sz="3200" dirty="0" smtClean="0">
                <a:latin typeface="黑体" panose="02010609060101010101" pitchFamily="49" charset="-122"/>
                <a:ea typeface="黑体" panose="02010609060101010101" pitchFamily="49" charset="-122"/>
                <a:cs typeface="黑体" panose="02010609060101010101" pitchFamily="49" charset="-122"/>
                <a:sym typeface="+mn-ea"/>
              </a:rPr>
              <a:t>以</a:t>
            </a:r>
            <a:r>
              <a:rPr lang="zh-CN" altLang="en-US" sz="3200" dirty="0">
                <a:latin typeface="黑体" panose="02010609060101010101" pitchFamily="49" charset="-122"/>
                <a:ea typeface="黑体" panose="02010609060101010101" pitchFamily="49" charset="-122"/>
                <a:cs typeface="黑体" panose="02010609060101010101" pitchFamily="49" charset="-122"/>
                <a:sym typeface="+mn-ea"/>
              </a:rPr>
              <a:t>工业创新设计、光学玻璃、电子产品、黄金珠宝设计加工等</a:t>
            </a:r>
            <a:r>
              <a:rPr lang="zh-CN" altLang="en-US" sz="32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为主要方向</a:t>
            </a:r>
            <a:r>
              <a:rPr lang="zh-CN" altLang="en-US" sz="3200" dirty="0">
                <a:latin typeface="黑体" panose="02010609060101010101" pitchFamily="49" charset="-122"/>
                <a:ea typeface="黑体" panose="02010609060101010101" pitchFamily="49" charset="-122"/>
                <a:cs typeface="黑体" panose="02010609060101010101" pitchFamily="49" charset="-122"/>
                <a:sym typeface="+mn-ea"/>
              </a:rPr>
              <a:t>。形成产业创新的现代综合产业园区；同时结合区域优势做好产业创新服务，打造特色产业园区。</a:t>
            </a:r>
            <a:endParaRPr lang="zh-CN" altLang="en-US" sz="3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三、公示地点</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266700"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(一)现场展示</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266700" algn="just">
              <a:lnSpc>
                <a:spcPct val="135000"/>
              </a:lnSpc>
              <a:spcAft>
                <a:spcPts val="0"/>
              </a:spcAft>
            </a:pP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1.深圳市龙岗区工业和信息化局</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地址：深圳市龙岗区中心城清林中路海关大厦10楼</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深圳市龙岗区横岗街道办事处</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地址：</a:t>
            </a:r>
            <a:r>
              <a:rPr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广东省深圳市龙岗区</a:t>
            </a:r>
            <a:r>
              <a:rPr 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横岗</a:t>
            </a:r>
            <a:r>
              <a:rPr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街道</a:t>
            </a:r>
            <a:endParaRPr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项目现场</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地址：</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深圳市龙岗区横岗街道金泉三路杰协工业园区</a:t>
            </a:r>
            <a:endParaRPr altLang="zh-CN" sz="3200" kern="100" dirty="0">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4.《深圳特区报》或《深圳商报》</a:t>
            </a:r>
            <a:endParaRPr 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二</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网上展示</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龙岗政府在线、龙岗区工业和信息化局</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网址：</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http://www.lg.gov.cn/</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网址：</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http://www.lg.gov.cn/bmzz/gxj/</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四、公示时间</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自2022年</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9</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月</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23</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日至2022年</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10</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月</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日止。</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五、意见反馈</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公示期间，任何单位和个人可将意见在2022年</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10</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日前通过传真或邮件反馈至龙岗区工业和信息化局。我局将对公众意见进行认真研究后提出处理意见，并按程序报批。</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六、联系方式</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龙岗区工业和信息化局</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联系人：</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杨</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工</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just">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联系电话：</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0755-28949032   </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传真：</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0755-28949300</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邮箱：</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lgcykjbzk@lg.gov.cn</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r">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深圳市龙岗区工业和信息化局</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r">
              <a:lnSpc>
                <a:spcPct val="135000"/>
              </a:lnSpc>
              <a:spcAft>
                <a:spcPts val="0"/>
              </a:spcAft>
            </a:pP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2022</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年</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9</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23</a:t>
            </a:r>
            <a:r>
              <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日</a:t>
            </a:r>
            <a:endParaRPr lang="zh-CN" altLang="zh-CN" sz="3200" kern="1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矩形 6"/>
          <p:cNvSpPr/>
          <p:nvPr/>
        </p:nvSpPr>
        <p:spPr>
          <a:xfrm>
            <a:off x="2302017" y="296375"/>
            <a:ext cx="38239416" cy="1198880"/>
          </a:xfrm>
          <a:prstGeom prst="rect">
            <a:avLst/>
          </a:prstGeom>
        </p:spPr>
        <p:txBody>
          <a:bodyPr wrap="square">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龙岗区横岗街道杰协工业园区增加辅助性公用设施类综合整治计划公示</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表格 12"/>
          <p:cNvGraphicFramePr/>
          <p:nvPr>
            <p:custDataLst>
              <p:tags r:id="rId1"/>
            </p:custDataLst>
          </p:nvPr>
        </p:nvGraphicFramePr>
        <p:xfrm>
          <a:off x="21655405" y="20915630"/>
          <a:ext cx="17352010" cy="6337935"/>
        </p:xfrm>
        <a:graphic>
          <a:graphicData uri="http://schemas.openxmlformats.org/drawingml/2006/table">
            <a:tbl>
              <a:tblPr/>
              <a:tblGrid>
                <a:gridCol w="2735580"/>
                <a:gridCol w="2140585"/>
                <a:gridCol w="4360545"/>
                <a:gridCol w="2058035"/>
                <a:gridCol w="2202180"/>
                <a:gridCol w="3855085"/>
              </a:tblGrid>
              <a:tr h="1574165">
                <a:tc gridSpan="6">
                  <a:txBody>
                    <a:bodyPr/>
                    <a:lstStyle/>
                    <a:p>
                      <a:pPr algn="ctr" rtl="0" fontAlgn="ctr">
                        <a:spcBef>
                          <a:spcPts val="0"/>
                        </a:spcBef>
                        <a:spcAft>
                          <a:spcPts val="0"/>
                        </a:spcAft>
                      </a:pPr>
                      <a:r>
                        <a:rPr lang="zh-CN" altLang="en-US" sz="4400" b="1" i="0" u="none" strike="noStrike" dirty="0">
                          <a:solidFill>
                            <a:srgbClr val="000000"/>
                          </a:solidFill>
                          <a:effectLst/>
                          <a:latin typeface="微软雅黑" panose="020B0503020204020204" pitchFamily="34" charset="-122"/>
                          <a:ea typeface="微软雅黑" panose="020B0503020204020204" pitchFamily="34" charset="-122"/>
                        </a:rPr>
                        <a:t>经济技术指标一览表</a:t>
                      </a:r>
                      <a:endParaRPr lang="zh-CN" altLang="en-US" sz="6000" b="1"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cPr>
                    <a:lnL w="12700" cap="flat" cmpd="sng" algn="ctr">
                      <a:solidFill>
                        <a:schemeClr val="tx1"/>
                      </a:solidFill>
                      <a:prstDash val="solid"/>
                      <a:round/>
                      <a:headEnd type="none" w="med" len="med"/>
                      <a:tailEnd type="none" w="med" len="med"/>
                    </a:ln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290955">
                <a:tc>
                  <a:txBody>
                    <a:bodyPr/>
                    <a:lstStyle/>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改造前</a:t>
                      </a:r>
                      <a:endParaRPr lang="zh-CN" altLang="en-US" sz="48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改造后</a:t>
                      </a:r>
                      <a:endParaRPr lang="zh-CN" altLang="en-US" sz="48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2100">
                <a:tc>
                  <a:txBody>
                    <a:bodyPr/>
                    <a:lstStyle/>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现状建筑面积（㎡） </a:t>
                      </a:r>
                      <a:endParaRPr lang="zh-CN" altLang="en-US" sz="48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拆除建筑量（㎡） </a:t>
                      </a:r>
                      <a:endParaRPr lang="zh-CN" altLang="en-US" sz="48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新增辅助性设施建筑面积</a:t>
                      </a:r>
                      <a:endParaRPr lang="en-US" altLang="zh-CN" sz="3600" b="0" i="0" u="none" strike="noStrike" dirty="0">
                        <a:solidFill>
                          <a:srgbClr val="000000"/>
                        </a:solidFill>
                        <a:effectLst/>
                        <a:latin typeface="微软雅黑" panose="020B0503020204020204" pitchFamily="34" charset="-122"/>
                        <a:ea typeface="微软雅黑" panose="020B0503020204020204" pitchFamily="34" charset="-122"/>
                      </a:endParaRPr>
                    </a:p>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 </a:t>
                      </a:r>
                      <a:endParaRPr lang="zh-CN" altLang="en-US" sz="48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改造之后建筑面积</a:t>
                      </a:r>
                      <a:endParaRPr lang="en-US" altLang="zh-CN" sz="3600" b="0" i="0" u="none" strike="noStrike" dirty="0">
                        <a:solidFill>
                          <a:srgbClr val="000000"/>
                        </a:solidFill>
                        <a:effectLst/>
                        <a:latin typeface="微软雅黑" panose="020B0503020204020204" pitchFamily="34" charset="-122"/>
                        <a:ea typeface="微软雅黑" panose="020B0503020204020204" pitchFamily="34" charset="-122"/>
                      </a:endParaRPr>
                    </a:p>
                    <a:p>
                      <a:pPr algn="ctr" rtl="0" fontAlgn="ctr">
                        <a:spcBef>
                          <a:spcPts val="0"/>
                        </a:spcBef>
                        <a:spcAft>
                          <a:spcPts val="0"/>
                        </a:spcAft>
                      </a:pPr>
                      <a:r>
                        <a:rPr lang="zh-CN" altLang="en-US" sz="3600" b="0" i="0" u="none" strike="noStrike" dirty="0">
                          <a:solidFill>
                            <a:srgbClr val="000000"/>
                          </a:solidFill>
                          <a:effectLst/>
                          <a:latin typeface="微软雅黑" panose="020B0503020204020204" pitchFamily="34" charset="-122"/>
                          <a:ea typeface="微软雅黑" panose="020B0503020204020204" pitchFamily="34" charset="-122"/>
                        </a:rPr>
                        <a:t>（㎡） </a:t>
                      </a:r>
                      <a:endParaRPr lang="zh-CN" altLang="en-US" sz="48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445">
                <a:tc rowSpan="2">
                  <a:txBody>
                    <a:bodyPr/>
                    <a:lstStyle/>
                    <a:p>
                      <a:pPr indent="0" algn="ctr">
                        <a:buNone/>
                      </a:pPr>
                      <a:r>
                        <a:rPr lang="en-US" altLang="zh-CN" sz="4400"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54808.34</a:t>
                      </a:r>
                      <a:endParaRPr lang="en-US" altLang="zh-CN" sz="4400" b="0" i="0" u="none" strike="noStrike"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rtl="0" fontAlgn="ctr">
                        <a:spcBef>
                          <a:spcPts val="0"/>
                        </a:spcBef>
                        <a:spcAft>
                          <a:spcPts val="0"/>
                        </a:spcAft>
                      </a:pPr>
                      <a:r>
                        <a:rPr lang="en-US" altLang="zh-CN" sz="3600" b="0" i="0" u="none" strike="noStrike" kern="1200" dirty="0">
                          <a:solidFill>
                            <a:srgbClr val="000000"/>
                          </a:solidFill>
                          <a:effectLst/>
                          <a:latin typeface="微软雅黑" panose="020B0503020204020204" pitchFamily="34" charset="-122"/>
                          <a:ea typeface="微软雅黑" panose="020B0503020204020204" pitchFamily="34" charset="-122"/>
                          <a:cs typeface="+mn-cs"/>
                        </a:rPr>
                        <a:t>0</a:t>
                      </a:r>
                      <a:endParaRPr lang="en-US" altLang="zh-CN" sz="36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553</a:t>
                      </a:r>
                      <a:r>
                        <a:rPr lang="en-US" altLang="zh-CN" sz="3600" b="0" i="0" u="none" strike="noStrike" kern="1200" dirty="0">
                          <a:latin typeface="微软雅黑" panose="020B0503020204020204" pitchFamily="34" charset="-122"/>
                          <a:ea typeface="微软雅黑" panose="020B0503020204020204" pitchFamily="34" charset="-122"/>
                          <a:cs typeface="微软雅黑" panose="020B0503020204020204" pitchFamily="34" charset="-122"/>
                        </a:rPr>
                        <a:t>（占现状总建筑面积的1%）</a:t>
                      </a:r>
                      <a:endParaRPr lang="en-US" altLang="zh-CN" sz="3600" b="0" i="0" u="none" strike="noStrike"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031615" rtl="0" eaLnBrk="1" fontAlgn="ctr" latinLnBrk="0" hangingPunct="1">
                        <a:spcBef>
                          <a:spcPts val="0"/>
                        </a:spcBef>
                        <a:spcAft>
                          <a:spcPts val="0"/>
                        </a:spcAft>
                      </a:pPr>
                      <a:r>
                        <a:rPr lang="zh-CN" altLang="en-US" sz="3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电梯</a:t>
                      </a:r>
                      <a:endParaRPr lang="zh-CN" altLang="en-US" sz="3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129604" marR="129604" marT="64802" marB="64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4031615" rtl="0" eaLnBrk="1" fontAlgn="ctr" latinLnBrk="0" hangingPunct="1">
                        <a:spcBef>
                          <a:spcPts val="0"/>
                        </a:spcBef>
                        <a:spcAft>
                          <a:spcPts val="0"/>
                        </a:spcAft>
                        <a:buNone/>
                      </a:pPr>
                      <a:r>
                        <a:rPr lang="en-US" sz="3600" b="0" i="0" u="none" strike="noStrike" kern="1200" dirty="0">
                          <a:solidFill>
                            <a:schemeClr val="tx1"/>
                          </a:solidFill>
                          <a:effectLst/>
                          <a:latin typeface="微软雅黑" panose="020B0503020204020204" pitchFamily="34" charset="-122"/>
                          <a:ea typeface="微软雅黑" panose="020B0503020204020204" pitchFamily="34" charset="-122"/>
                          <a:cs typeface="+mn-cs"/>
                        </a:rPr>
                        <a:t>154</a:t>
                      </a:r>
                      <a:endParaRPr lang="en-US" altLang="en-US" sz="36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8000" marR="18000" marT="18000" marB="64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0" algn="ctr">
                        <a:buNone/>
                      </a:pPr>
                      <a:r>
                        <a:rPr lang="en-US" sz="3600" b="0" dirty="0">
                          <a:solidFill>
                            <a:schemeClr val="tx1"/>
                          </a:solidFill>
                          <a:latin typeface="微软雅黑" panose="020B0503020204020204" pitchFamily="34" charset="-122"/>
                          <a:ea typeface="微软雅黑" panose="020B0503020204020204" pitchFamily="34" charset="-122"/>
                          <a:sym typeface="+mn-ea"/>
                        </a:rPr>
                        <a:t>55361.34</a:t>
                      </a:r>
                      <a:endParaRPr lang="en-US" sz="3600" b="0" dirty="0">
                        <a:solidFill>
                          <a:schemeClr val="tx1"/>
                        </a:solidFill>
                        <a:latin typeface="微软雅黑" panose="020B0503020204020204" pitchFamily="34" charset="-122"/>
                        <a:ea typeface="微软雅黑" panose="020B0503020204020204" pitchFamily="34" charset="-122"/>
                        <a:sym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0270">
                <a:tc vMerge="1">
                  <a:tcPr marL="9525" marR="9525" marT="9525" marB="0" anchor="ctr">
                    <a:lnT w="12700" cap="flat" cmpd="sng" algn="ctr">
                      <a:solidFill>
                        <a:schemeClr val="tx1"/>
                      </a:solidFill>
                      <a:prstDash val="solid"/>
                      <a:round/>
                      <a:headEnd type="none" w="med" len="med"/>
                      <a:tailEnd type="none" w="med" len="med"/>
                    </a:lnT>
                  </a:tcPr>
                </a:tc>
                <a:tc vMerge="1">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algn="ctr" defTabSz="4031615" rtl="0" eaLnBrk="1" fontAlgn="ctr" latinLnBrk="0" hangingPunct="1">
                        <a:spcBef>
                          <a:spcPts val="0"/>
                        </a:spcBef>
                        <a:spcAft>
                          <a:spcPts val="0"/>
                        </a:spcAft>
                        <a:buNone/>
                      </a:pPr>
                      <a:r>
                        <a:rPr lang="zh-CN" altLang="en-US" sz="3200" dirty="0">
                          <a:solidFill>
                            <a:srgbClr val="000000"/>
                          </a:solidFill>
                          <a:effectLst/>
                          <a:latin typeface="微软雅黑" panose="020B0503020204020204" pitchFamily="34" charset="-122"/>
                          <a:ea typeface="微软雅黑" panose="020B0503020204020204" pitchFamily="34" charset="-122"/>
                          <a:sym typeface="+mn-ea"/>
                        </a:rPr>
                        <a:t>连廊</a:t>
                      </a:r>
                      <a:endParaRPr lang="zh-CN" altLang="en-US" sz="3200" b="0" i="0" u="none" strike="noStrike" kern="1200" dirty="0">
                        <a:solidFill>
                          <a:srgbClr val="000000"/>
                        </a:solidFill>
                        <a:effectLst/>
                        <a:latin typeface="微软雅黑" panose="020B0503020204020204" pitchFamily="34" charset="-122"/>
                        <a:ea typeface="微软雅黑" panose="020B0503020204020204" pitchFamily="34" charset="-122"/>
                        <a:cs typeface="+mn-cs"/>
                        <a:sym typeface="+mn-ea"/>
                      </a:endParaRPr>
                    </a:p>
                  </a:txBody>
                  <a:tcPr marL="129604" marR="129604" marT="64802" marB="64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indent="0" algn="ctr" defTabSz="4031615" rtl="0" eaLnBrk="1" fontAlgn="ctr" latinLnBrk="0" hangingPunct="1">
                        <a:spcBef>
                          <a:spcPts val="0"/>
                        </a:spcBef>
                        <a:spcAft>
                          <a:spcPts val="0"/>
                        </a:spcAft>
                        <a:buNone/>
                      </a:pPr>
                      <a:r>
                        <a:rPr lang="en-US" altLang="en-US" sz="3600" b="0" i="0" u="none" strike="noStrike" kern="1200" dirty="0">
                          <a:solidFill>
                            <a:schemeClr val="tx1"/>
                          </a:solidFill>
                          <a:effectLst/>
                          <a:latin typeface="微软雅黑" panose="020B0503020204020204" pitchFamily="34" charset="-122"/>
                          <a:ea typeface="微软雅黑" panose="020B0503020204020204" pitchFamily="34" charset="-122"/>
                          <a:cs typeface="+mn-cs"/>
                        </a:rPr>
                        <a:t>399</a:t>
                      </a:r>
                      <a:endParaRPr lang="en-US" altLang="en-US" sz="36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8000" marR="18000" marT="18000" marB="64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8" name="灯片编号占位符 227"/>
          <p:cNvSpPr>
            <a:spLocks noGrp="1"/>
          </p:cNvSpPr>
          <p:nvPr>
            <p:ph type="sldNum" sz="quarter" idx="12"/>
          </p:nvPr>
        </p:nvSpPr>
        <p:spPr>
          <a:xfrm>
            <a:off x="47705744" y="46662349"/>
            <a:ext cx="9639062" cy="1610015"/>
          </a:xfrm>
        </p:spPr>
        <p:txBody>
          <a:bodyPr/>
          <a:lstStyle/>
          <a:p>
            <a:fld id="{ECE94B4B-4764-444A-BCA3-63461FCC5858}" type="slidenum">
              <a:rPr lang="zh-CN" altLang="en-US" smtClean="0"/>
            </a:fld>
            <a:endParaRPr lang="zh-CN" altLang="en-US"/>
          </a:p>
        </p:txBody>
      </p:sp>
      <p:grpSp>
        <p:nvGrpSpPr>
          <p:cNvPr id="70" name="组合 69"/>
          <p:cNvGrpSpPr/>
          <p:nvPr/>
        </p:nvGrpSpPr>
        <p:grpSpPr>
          <a:xfrm>
            <a:off x="38248643" y="6483505"/>
            <a:ext cx="1633043" cy="11223490"/>
            <a:chOff x="39679327" y="16356864"/>
            <a:chExt cx="1474373" cy="10132994"/>
          </a:xfrm>
        </p:grpSpPr>
        <p:sp>
          <p:nvSpPr>
            <p:cNvPr id="71" name="矩形 70"/>
            <p:cNvSpPr/>
            <p:nvPr/>
          </p:nvSpPr>
          <p:spPr>
            <a:xfrm>
              <a:off x="39679327" y="16356864"/>
              <a:ext cx="1417148" cy="583532"/>
            </a:xfrm>
            <a:prstGeom prst="rect">
              <a:avLst/>
            </a:prstGeom>
          </p:spPr>
          <p:txBody>
            <a:bodyPr wrap="none">
              <a:spAutoFit/>
            </a:bodyPr>
            <a:lstStyle/>
            <a:p>
              <a:r>
                <a:rPr lang="zh-CN" altLang="en-US" sz="3600" kern="100" dirty="0">
                  <a:latin typeface="黑体" panose="02010609060101010101" pitchFamily="49" charset="-122"/>
                  <a:ea typeface="黑体" panose="02010609060101010101" pitchFamily="49" charset="-122"/>
                  <a:cs typeface="Times New Roman" panose="02020603050405020304" pitchFamily="18" charset="0"/>
                </a:rPr>
                <a:t>改造前</a:t>
              </a:r>
              <a:endParaRPr lang="zh-CN" altLang="en-US" sz="3600" dirty="0">
                <a:latin typeface="黑体" panose="02010609060101010101" pitchFamily="49" charset="-122"/>
                <a:ea typeface="黑体" panose="02010609060101010101" pitchFamily="49" charset="-122"/>
              </a:endParaRPr>
            </a:p>
          </p:txBody>
        </p:sp>
        <p:sp>
          <p:nvSpPr>
            <p:cNvPr id="72" name="矩形 71"/>
            <p:cNvSpPr/>
            <p:nvPr/>
          </p:nvSpPr>
          <p:spPr>
            <a:xfrm>
              <a:off x="39736552" y="25906326"/>
              <a:ext cx="1417148" cy="583532"/>
            </a:xfrm>
            <a:prstGeom prst="rect">
              <a:avLst/>
            </a:prstGeom>
          </p:spPr>
          <p:txBody>
            <a:bodyPr wrap="none">
              <a:spAutoFit/>
            </a:bodyPr>
            <a:lstStyle/>
            <a:p>
              <a:r>
                <a:rPr lang="zh-CN" altLang="en-US" sz="3600" kern="100" dirty="0">
                  <a:latin typeface="黑体" panose="02010609060101010101" pitchFamily="49" charset="-122"/>
                  <a:ea typeface="黑体" panose="02010609060101010101" pitchFamily="49" charset="-122"/>
                  <a:cs typeface="Times New Roman" panose="02020603050405020304" pitchFamily="18" charset="0"/>
                </a:rPr>
                <a:t>改造后</a:t>
              </a:r>
              <a:endParaRPr lang="zh-CN" altLang="en-US" sz="3600" dirty="0">
                <a:latin typeface="黑体" panose="02010609060101010101" pitchFamily="49" charset="-122"/>
                <a:ea typeface="黑体" panose="02010609060101010101" pitchFamily="49" charset="-122"/>
              </a:endParaRPr>
            </a:p>
          </p:txBody>
        </p:sp>
      </p:grpSp>
      <p:pic>
        <p:nvPicPr>
          <p:cNvPr id="10" name="图片 9" descr="微信图片_202107260916096"/>
          <p:cNvPicPr>
            <a:picLocks noChangeAspect="1"/>
          </p:cNvPicPr>
          <p:nvPr/>
        </p:nvPicPr>
        <p:blipFill>
          <a:blip r:embed="rId2"/>
          <a:srcRect b="15192"/>
          <a:stretch>
            <a:fillRect/>
          </a:stretch>
        </p:blipFill>
        <p:spPr>
          <a:xfrm>
            <a:off x="22471698" y="3488690"/>
            <a:ext cx="15313025" cy="8602980"/>
          </a:xfrm>
          <a:prstGeom prst="rect">
            <a:avLst/>
          </a:prstGeom>
        </p:spPr>
      </p:pic>
      <p:pic>
        <p:nvPicPr>
          <p:cNvPr id="17" name="图片 16" descr="微信图片_20210730144165801"/>
          <p:cNvPicPr>
            <a:picLocks noChangeAspect="1"/>
          </p:cNvPicPr>
          <p:nvPr>
            <p:custDataLst>
              <p:tags r:id="rId3"/>
            </p:custDataLst>
          </p:nvPr>
        </p:nvPicPr>
        <p:blipFill>
          <a:blip r:embed="rId4"/>
          <a:srcRect l="14675" t="8576" r="14630" b="20366"/>
          <a:stretch>
            <a:fillRect/>
          </a:stretch>
        </p:blipFill>
        <p:spPr>
          <a:xfrm>
            <a:off x="22472015" y="12091670"/>
            <a:ext cx="15316200" cy="7962900"/>
          </a:xfrm>
          <a:prstGeom prst="rect">
            <a:avLst/>
          </a:prstGeom>
        </p:spPr>
      </p:pic>
      <p:cxnSp>
        <p:nvCxnSpPr>
          <p:cNvPr id="2" name="直接连接符 1"/>
          <p:cNvCxnSpPr/>
          <p:nvPr/>
        </p:nvCxnSpPr>
        <p:spPr>
          <a:xfrm>
            <a:off x="28142565" y="62611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TABLE_BEAUTIFY" val="{7d6ba805-7b87-4db8-8870-cb0544129168}"/>
  <p:tag name="TABLE_ENDDRAG_ORIGIN_RECT" val="1366*499"/>
  <p:tag name="TABLE_ENDDRAG_RECT" val="1659*1686*1366*499"/>
</p:tagLst>
</file>

<file path=ppt/tags/tag2.xml><?xml version="1.0" encoding="utf-8"?>
<p:tagLst xmlns:p="http://schemas.openxmlformats.org/presentationml/2006/main">
  <p:tag name="KSO_WM_UNIT_PLACING_PICTURE_USER_VIEWPORT" val="{&quot;height&quot;:11626,&quot;width&quot;:22478}"/>
</p:tagLst>
</file>

<file path=ppt/tags/tag3.xml><?xml version="1.0" encoding="utf-8"?>
<p:tagLst xmlns:p="http://schemas.openxmlformats.org/presentationml/2006/main">
  <p:tag name="COMMONDATA" val="eyJoZGlkIjoiMzAxNTZmODFhMGRhYWI4ZmIwNzIzY2Q0Y2ZkNmE3Mz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1261</Words>
  <Application>WPS 演示</Application>
  <PresentationFormat>自定义</PresentationFormat>
  <Paragraphs>101</Paragraphs>
  <Slides>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微软雅黑</vt:lpstr>
      <vt:lpstr>黑体</vt:lpstr>
      <vt:lpstr>Times New Roman</vt:lpstr>
      <vt:lpstr>Calibri</vt:lpstr>
      <vt:lpstr>Arial Unicode MS</vt:lpstr>
      <vt:lpstr>等线 Light</vt:lpstr>
      <vt:lpstr>Calibri Light</vt:lpstr>
      <vt:lpstr>等线</vt:lpstr>
      <vt:lpstr>Office 主题</vt:lpstr>
      <vt:lpstr>PowerPoint 演示文稿</vt:lpstr>
    </vt:vector>
  </TitlesOfParts>
  <Company>©PPTSTORE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张雨田</dc:creator>
  <dc:description>©PPTSTORE 版权所有</dc:description>
  <cp:lastModifiedBy>杨晨曦</cp:lastModifiedBy>
  <cp:revision>1840</cp:revision>
  <dcterms:created xsi:type="dcterms:W3CDTF">2022-09-23T06:11:22Z</dcterms:created>
  <dcterms:modified xsi:type="dcterms:W3CDTF">2022-09-23T06:11:22Z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2052-11.8.2.10912</vt:lpwstr>
  </property>
  <property fmtid="{D5CDD505-2E9C-101B-9397-08002B2CF9AE}" pid="3" name="ICV">
    <vt:lpwstr>68850E933E2949A982D6329D71C1B7F2</vt:lpwstr>
  </property>
</Properties>
</file>