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autoCompressPictures="0">
  <p:sldMasterIdLst>
    <p:sldMasterId id="2147483648" r:id="rId1"/>
  </p:sldMasterIdLst>
  <p:notesMasterIdLst>
    <p:notesMasterId r:id="rId4"/>
  </p:notesMasterIdLst>
  <p:handoutMasterIdLst>
    <p:handoutMasterId r:id="rId5"/>
  </p:handoutMasterIdLst>
  <p:sldIdLst>
    <p:sldId id="1506" r:id="rId3"/>
  </p:sldIdLst>
  <p:sldSz cx="42840275" cy="3023997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D2A9"/>
    <a:srgbClr val="BACAE9"/>
    <a:srgbClr val="8BA8DA"/>
    <a:srgbClr val="FFA74B"/>
    <a:srgbClr val="FFFFFF"/>
    <a:srgbClr val="ED7D31"/>
    <a:srgbClr val="FFFF01"/>
    <a:srgbClr val="91C7C3"/>
    <a:srgbClr val="FF8201"/>
    <a:srgbClr val="DCDE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45" autoAdjust="0"/>
    <p:restoredTop sz="96366" autoAdjust="0"/>
  </p:normalViewPr>
  <p:slideViewPr>
    <p:cSldViewPr snapToGrid="0">
      <p:cViewPr varScale="1">
        <p:scale>
          <a:sx n="27" d="100"/>
          <a:sy n="27" d="100"/>
        </p:scale>
        <p:origin x="1544" y="224"/>
      </p:cViewPr>
      <p:guideLst>
        <p:guide pos="26493"/>
        <p:guide orient="horz" pos="19084"/>
        <p:guide orient="horz" pos="7151"/>
        <p:guide orient="horz" pos="4293"/>
        <p:guide pos="1450"/>
        <p:guide orient="horz" pos="17483"/>
        <p:guide orient="horz" pos="13428"/>
        <p:guide orient="horz" pos="8501"/>
        <p:guide orient="horz" pos="9326"/>
        <p:guide pos="13186"/>
        <p:guide pos="24035"/>
        <p:guide pos="16668"/>
        <p:guide pos="12254"/>
        <p:guide orient="horz" pos="3123"/>
      </p:guideLst>
    </p:cSldViewPr>
  </p:slideViewPr>
  <p:notesTextViewPr>
    <p:cViewPr>
      <p:scale>
        <a:sx n="1" d="1"/>
        <a:sy n="1" d="1"/>
      </p:scale>
      <p:origin x="0" y="0"/>
    </p:cViewPr>
  </p:notesTextViewPr>
  <p:sorterViewPr>
    <p:cViewPr>
      <p:scale>
        <a:sx n="90" d="100"/>
        <a:sy n="90" d="100"/>
      </p:scale>
      <p:origin x="0" y="0"/>
    </p:cViewPr>
  </p:sorterViewPr>
  <p:notesViewPr>
    <p:cSldViewPr snapToGrid="0">
      <p:cViewPr varScale="1">
        <p:scale>
          <a:sx n="84" d="100"/>
          <a:sy n="84" d="100"/>
        </p:scale>
        <p:origin x="382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E290397-AD41-415F-8BA9-5A3A8C0E3F3A}"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775070-840D-4147-ADE7-2DE12EE7BFCF}"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5D8322-22D8-47FD-A77A-2D9F9D4722E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243013" y="1143000"/>
            <a:ext cx="437197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Tree>
  </p:cSld>
  <p:clrMap bg1="lt1" tx1="dk1" bg2="lt2" tx2="dk2" accent1="accent1" accent2="accent2" accent3="accent3" accent4="accent4" accent5="accent5" accent6="accent6" hlink="hlink" folHlink="folHlink"/>
  <p:hf hdr="0" ftr="0" dt="0"/>
  <p:notesStyle>
    <a:lvl1pPr marL="0" algn="l" defTabSz="3505835" rtl="0" eaLnBrk="1" latinLnBrk="0" hangingPunct="1">
      <a:defRPr sz="4600" kern="1200">
        <a:solidFill>
          <a:schemeClr val="tx1"/>
        </a:solidFill>
        <a:latin typeface="+mn-lt"/>
        <a:ea typeface="+mn-ea"/>
        <a:cs typeface="+mn-cs"/>
      </a:defRPr>
    </a:lvl1pPr>
    <a:lvl2pPr marL="1753235" algn="l" defTabSz="3505835" rtl="0" eaLnBrk="1" latinLnBrk="0" hangingPunct="1">
      <a:defRPr sz="4600" kern="1200">
        <a:solidFill>
          <a:schemeClr val="tx1"/>
        </a:solidFill>
        <a:latin typeface="+mn-lt"/>
        <a:ea typeface="+mn-ea"/>
        <a:cs typeface="+mn-cs"/>
      </a:defRPr>
    </a:lvl2pPr>
    <a:lvl3pPr marL="3507740" algn="l" defTabSz="3505835" rtl="0" eaLnBrk="1" latinLnBrk="0" hangingPunct="1">
      <a:defRPr sz="4600" kern="1200">
        <a:solidFill>
          <a:schemeClr val="tx1"/>
        </a:solidFill>
        <a:latin typeface="+mn-lt"/>
        <a:ea typeface="+mn-ea"/>
        <a:cs typeface="+mn-cs"/>
      </a:defRPr>
    </a:lvl3pPr>
    <a:lvl4pPr marL="5260975" algn="l" defTabSz="3505835" rtl="0" eaLnBrk="1" latinLnBrk="0" hangingPunct="1">
      <a:defRPr sz="4600" kern="1200">
        <a:solidFill>
          <a:schemeClr val="tx1"/>
        </a:solidFill>
        <a:latin typeface="+mn-lt"/>
        <a:ea typeface="+mn-ea"/>
        <a:cs typeface="+mn-cs"/>
      </a:defRPr>
    </a:lvl4pPr>
    <a:lvl5pPr marL="7014210" algn="l" defTabSz="3505835" rtl="0" eaLnBrk="1" latinLnBrk="0" hangingPunct="1">
      <a:defRPr sz="4600" kern="1200">
        <a:solidFill>
          <a:schemeClr val="tx1"/>
        </a:solidFill>
        <a:latin typeface="+mn-lt"/>
        <a:ea typeface="+mn-ea"/>
        <a:cs typeface="+mn-cs"/>
      </a:defRPr>
    </a:lvl5pPr>
    <a:lvl6pPr marL="8766810" algn="l" defTabSz="3505835" rtl="0" eaLnBrk="1" latinLnBrk="0" hangingPunct="1">
      <a:defRPr sz="4600" kern="1200">
        <a:solidFill>
          <a:schemeClr val="tx1"/>
        </a:solidFill>
        <a:latin typeface="+mn-lt"/>
        <a:ea typeface="+mn-ea"/>
        <a:cs typeface="+mn-cs"/>
      </a:defRPr>
    </a:lvl6pPr>
    <a:lvl7pPr marL="10521950" algn="l" defTabSz="3505835" rtl="0" eaLnBrk="1" latinLnBrk="0" hangingPunct="1">
      <a:defRPr sz="4600" kern="1200">
        <a:solidFill>
          <a:schemeClr val="tx1"/>
        </a:solidFill>
        <a:latin typeface="+mn-lt"/>
        <a:ea typeface="+mn-ea"/>
        <a:cs typeface="+mn-cs"/>
      </a:defRPr>
    </a:lvl7pPr>
    <a:lvl8pPr marL="12275185" algn="l" defTabSz="3505835" rtl="0" eaLnBrk="1" latinLnBrk="0" hangingPunct="1">
      <a:defRPr sz="4600" kern="1200">
        <a:solidFill>
          <a:schemeClr val="tx1"/>
        </a:solidFill>
        <a:latin typeface="+mn-lt"/>
        <a:ea typeface="+mn-ea"/>
        <a:cs typeface="+mn-cs"/>
      </a:defRPr>
    </a:lvl8pPr>
    <a:lvl9pPr marL="14027785" algn="l" defTabSz="3505835" rtl="0" eaLnBrk="1" latinLnBrk="0" hangingPunct="1">
      <a:defRPr sz="4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243013" y="1143000"/>
            <a:ext cx="4371975" cy="3086100"/>
          </a:xfrm>
        </p:spPr>
      </p:sp>
      <p:sp>
        <p:nvSpPr>
          <p:cNvPr id="3" name="备注占位符 2"/>
          <p:cNvSpPr>
            <a:spLocks noGrp="1"/>
          </p:cNvSpPr>
          <p:nvPr>
            <p:ph type="body" idx="1"/>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3213021" y="4949049"/>
            <a:ext cx="36414234" cy="10528100"/>
          </a:xfrm>
        </p:spPr>
        <p:txBody>
          <a:bodyPr anchor="b"/>
          <a:lstStyle>
            <a:lvl1pPr algn="ctr">
              <a:defRPr sz="26455"/>
            </a:lvl1pPr>
          </a:lstStyle>
          <a:p>
            <a:r>
              <a:rPr lang="zh-CN" altLang="en-US"/>
              <a:t>单击此处编辑母版标题样式</a:t>
            </a:r>
            <a:endParaRPr lang="en-US" dirty="0"/>
          </a:p>
        </p:txBody>
      </p:sp>
      <p:sp>
        <p:nvSpPr>
          <p:cNvPr id="3" name="Subtitle 2"/>
          <p:cNvSpPr>
            <a:spLocks noGrp="1"/>
          </p:cNvSpPr>
          <p:nvPr>
            <p:ph type="subTitle" idx="1"/>
          </p:nvPr>
        </p:nvSpPr>
        <p:spPr>
          <a:xfrm>
            <a:off x="5355035" y="15883154"/>
            <a:ext cx="32130206" cy="7301067"/>
          </a:xfrm>
        </p:spPr>
        <p:txBody>
          <a:bodyPr/>
          <a:lstStyle>
            <a:lvl1pPr marL="0" indent="0" algn="ctr">
              <a:buNone/>
              <a:defRPr sz="10585"/>
            </a:lvl1pPr>
            <a:lvl2pPr marL="2016125" indent="0" algn="ctr">
              <a:buNone/>
              <a:defRPr sz="8820"/>
            </a:lvl2pPr>
            <a:lvl3pPr marL="4032250" indent="0" algn="ctr">
              <a:buNone/>
              <a:defRPr sz="7935"/>
            </a:lvl3pPr>
            <a:lvl4pPr marL="6048375" indent="0" algn="ctr">
              <a:buNone/>
              <a:defRPr sz="7055"/>
            </a:lvl4pPr>
            <a:lvl5pPr marL="8063865" indent="0" algn="ctr">
              <a:buNone/>
              <a:defRPr sz="7055"/>
            </a:lvl5pPr>
            <a:lvl6pPr marL="10079990" indent="0" algn="ctr">
              <a:buNone/>
              <a:defRPr sz="7055"/>
            </a:lvl6pPr>
            <a:lvl7pPr marL="12096115" indent="0" algn="ctr">
              <a:buNone/>
              <a:defRPr sz="7055"/>
            </a:lvl7pPr>
            <a:lvl8pPr marL="14112240" indent="0" algn="ctr">
              <a:buNone/>
              <a:defRPr sz="7055"/>
            </a:lvl8pPr>
            <a:lvl9pPr marL="16128365" indent="0" algn="ctr">
              <a:buNone/>
              <a:defRPr sz="705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E3C851E-3C99-4AD7-AFAF-837CA5C762DC}" type="datetime1">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1AF32F60-8D04-463D-B311-D19A5CA434C1}" type="datetime1">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57574" y="1610015"/>
            <a:ext cx="9237434" cy="25627246"/>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945271" y="1610015"/>
            <a:ext cx="27176799" cy="25627246"/>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1AF32F60-8D04-463D-B311-D19A5CA434C1}" type="datetime1">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32501176" y="28630276"/>
            <a:ext cx="9639062" cy="1610015"/>
          </a:xfrm>
          <a:prstGeom prst="rect">
            <a:avLst/>
          </a:prstGeom>
        </p:spPr>
        <p:txBody>
          <a:bodyPr vert="horz" lIns="91440" tIns="45720" rIns="91440" bIns="45720" rtlCol="0" anchor="ctr"/>
          <a:lstStyle>
            <a:lvl1pPr algn="r">
              <a:defRPr sz="4215">
                <a:solidFill>
                  <a:schemeClr val="tx1">
                    <a:tint val="75000"/>
                  </a:schemeClr>
                </a:solidFill>
              </a:defRPr>
            </a:lvl1pPr>
          </a:lstStyle>
          <a:p>
            <a:fld id="{A93A8183-E1B1-4AF2-8B1F-F05F6EE41C0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1AF32F60-8D04-463D-B311-D19A5CA434C1}" type="datetime1">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922959" y="7539080"/>
            <a:ext cx="36949737" cy="12579118"/>
          </a:xfrm>
        </p:spPr>
        <p:txBody>
          <a:bodyPr anchor="b"/>
          <a:lstStyle>
            <a:lvl1pPr>
              <a:defRPr sz="26455"/>
            </a:lvl1pPr>
          </a:lstStyle>
          <a:p>
            <a:r>
              <a:rPr lang="zh-CN" altLang="en-US"/>
              <a:t>单击此处编辑母版标题样式</a:t>
            </a:r>
            <a:endParaRPr lang="en-US" dirty="0"/>
          </a:p>
        </p:txBody>
      </p:sp>
      <p:sp>
        <p:nvSpPr>
          <p:cNvPr id="3" name="Text Placeholder 2"/>
          <p:cNvSpPr>
            <a:spLocks noGrp="1"/>
          </p:cNvSpPr>
          <p:nvPr>
            <p:ph type="body" idx="1"/>
          </p:nvPr>
        </p:nvSpPr>
        <p:spPr>
          <a:xfrm>
            <a:off x="2922959" y="20237201"/>
            <a:ext cx="36949737" cy="6615061"/>
          </a:xfrm>
        </p:spPr>
        <p:txBody>
          <a:bodyPr/>
          <a:lstStyle>
            <a:lvl1pPr marL="0" indent="0">
              <a:buNone/>
              <a:defRPr sz="10585">
                <a:solidFill>
                  <a:schemeClr val="tx1"/>
                </a:solidFill>
              </a:defRPr>
            </a:lvl1pPr>
            <a:lvl2pPr marL="2016125" indent="0">
              <a:buNone/>
              <a:defRPr sz="8820">
                <a:solidFill>
                  <a:schemeClr val="tx1">
                    <a:tint val="75000"/>
                  </a:schemeClr>
                </a:solidFill>
              </a:defRPr>
            </a:lvl2pPr>
            <a:lvl3pPr marL="4032250" indent="0">
              <a:buNone/>
              <a:defRPr sz="7935">
                <a:solidFill>
                  <a:schemeClr val="tx1">
                    <a:tint val="75000"/>
                  </a:schemeClr>
                </a:solidFill>
              </a:defRPr>
            </a:lvl3pPr>
            <a:lvl4pPr marL="6048375" indent="0">
              <a:buNone/>
              <a:defRPr sz="7055">
                <a:solidFill>
                  <a:schemeClr val="tx1">
                    <a:tint val="75000"/>
                  </a:schemeClr>
                </a:solidFill>
              </a:defRPr>
            </a:lvl4pPr>
            <a:lvl5pPr marL="8063865" indent="0">
              <a:buNone/>
              <a:defRPr sz="7055">
                <a:solidFill>
                  <a:schemeClr val="tx1">
                    <a:tint val="75000"/>
                  </a:schemeClr>
                </a:solidFill>
              </a:defRPr>
            </a:lvl5pPr>
            <a:lvl6pPr marL="10079990" indent="0">
              <a:buNone/>
              <a:defRPr sz="7055">
                <a:solidFill>
                  <a:schemeClr val="tx1">
                    <a:tint val="75000"/>
                  </a:schemeClr>
                </a:solidFill>
              </a:defRPr>
            </a:lvl6pPr>
            <a:lvl7pPr marL="12096115" indent="0">
              <a:buNone/>
              <a:defRPr sz="7055">
                <a:solidFill>
                  <a:schemeClr val="tx1">
                    <a:tint val="75000"/>
                  </a:schemeClr>
                </a:solidFill>
              </a:defRPr>
            </a:lvl7pPr>
            <a:lvl8pPr marL="14112240" indent="0">
              <a:buNone/>
              <a:defRPr sz="7055">
                <a:solidFill>
                  <a:schemeClr val="tx1">
                    <a:tint val="75000"/>
                  </a:schemeClr>
                </a:solidFill>
              </a:defRPr>
            </a:lvl8pPr>
            <a:lvl9pPr marL="16128365" indent="0">
              <a:buNone/>
              <a:defRPr sz="705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1AF32F60-8D04-463D-B311-D19A5CA434C1}" type="datetime1">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945269" y="8050077"/>
            <a:ext cx="18207117" cy="1918718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21687889" y="8050077"/>
            <a:ext cx="18207117" cy="19187185"/>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1AF32F60-8D04-463D-B311-D19A5CA434C1}" type="datetime1">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950849" y="1610022"/>
            <a:ext cx="36949737" cy="5845058"/>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950853" y="7413073"/>
            <a:ext cx="18123442" cy="3633032"/>
          </a:xfrm>
        </p:spPr>
        <p:txBody>
          <a:bodyPr anchor="b"/>
          <a:lstStyle>
            <a:lvl1pPr marL="0" indent="0">
              <a:buNone/>
              <a:defRPr sz="10585" b="1"/>
            </a:lvl1pPr>
            <a:lvl2pPr marL="2016125" indent="0">
              <a:buNone/>
              <a:defRPr sz="8820" b="1"/>
            </a:lvl2pPr>
            <a:lvl3pPr marL="4032250" indent="0">
              <a:buNone/>
              <a:defRPr sz="7935" b="1"/>
            </a:lvl3pPr>
            <a:lvl4pPr marL="6048375" indent="0">
              <a:buNone/>
              <a:defRPr sz="7055" b="1"/>
            </a:lvl4pPr>
            <a:lvl5pPr marL="8063865" indent="0">
              <a:buNone/>
              <a:defRPr sz="7055" b="1"/>
            </a:lvl5pPr>
            <a:lvl6pPr marL="10079990" indent="0">
              <a:buNone/>
              <a:defRPr sz="7055" b="1"/>
            </a:lvl6pPr>
            <a:lvl7pPr marL="12096115" indent="0">
              <a:buNone/>
              <a:defRPr sz="7055" b="1"/>
            </a:lvl7pPr>
            <a:lvl8pPr marL="14112240" indent="0">
              <a:buNone/>
              <a:defRPr sz="7055" b="1"/>
            </a:lvl8pPr>
            <a:lvl9pPr marL="16128365" indent="0">
              <a:buNone/>
              <a:defRPr sz="705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2950853" y="11046105"/>
            <a:ext cx="18123442" cy="16247157"/>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21687891" y="7413073"/>
            <a:ext cx="18212697" cy="3633032"/>
          </a:xfrm>
        </p:spPr>
        <p:txBody>
          <a:bodyPr anchor="b"/>
          <a:lstStyle>
            <a:lvl1pPr marL="0" indent="0">
              <a:buNone/>
              <a:defRPr sz="10585" b="1"/>
            </a:lvl1pPr>
            <a:lvl2pPr marL="2016125" indent="0">
              <a:buNone/>
              <a:defRPr sz="8820" b="1"/>
            </a:lvl2pPr>
            <a:lvl3pPr marL="4032250" indent="0">
              <a:buNone/>
              <a:defRPr sz="7935" b="1"/>
            </a:lvl3pPr>
            <a:lvl4pPr marL="6048375" indent="0">
              <a:buNone/>
              <a:defRPr sz="7055" b="1"/>
            </a:lvl4pPr>
            <a:lvl5pPr marL="8063865" indent="0">
              <a:buNone/>
              <a:defRPr sz="7055" b="1"/>
            </a:lvl5pPr>
            <a:lvl6pPr marL="10079990" indent="0">
              <a:buNone/>
              <a:defRPr sz="7055" b="1"/>
            </a:lvl6pPr>
            <a:lvl7pPr marL="12096115" indent="0">
              <a:buNone/>
              <a:defRPr sz="7055" b="1"/>
            </a:lvl7pPr>
            <a:lvl8pPr marL="14112240" indent="0">
              <a:buNone/>
              <a:defRPr sz="7055" b="1"/>
            </a:lvl8pPr>
            <a:lvl9pPr marL="16128365" indent="0">
              <a:buNone/>
              <a:defRPr sz="705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21687891" y="11046105"/>
            <a:ext cx="18212697" cy="16247157"/>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1AF32F60-8D04-463D-B311-D19A5CA434C1}" type="datetime1">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1AF32F60-8D04-463D-B311-D19A5CA434C1}" type="datetime1">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08C9F-F218-4CA5-B1B5-CE73204C5593}" type="datetime1">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950849" y="2016019"/>
            <a:ext cx="13817104" cy="7056067"/>
          </a:xfrm>
        </p:spPr>
        <p:txBody>
          <a:bodyPr anchor="b"/>
          <a:lstStyle>
            <a:lvl1pPr>
              <a:defRPr sz="14110"/>
            </a:lvl1pPr>
          </a:lstStyle>
          <a:p>
            <a:r>
              <a:rPr lang="zh-CN" altLang="en-US"/>
              <a:t>单击此处编辑母版标题样式</a:t>
            </a:r>
            <a:endParaRPr lang="en-US" dirty="0"/>
          </a:p>
        </p:txBody>
      </p:sp>
      <p:sp>
        <p:nvSpPr>
          <p:cNvPr id="3" name="Content Placeholder 2"/>
          <p:cNvSpPr>
            <a:spLocks noGrp="1"/>
          </p:cNvSpPr>
          <p:nvPr>
            <p:ph idx="1"/>
          </p:nvPr>
        </p:nvSpPr>
        <p:spPr>
          <a:xfrm>
            <a:off x="18212697" y="4354048"/>
            <a:ext cx="21687889" cy="21490205"/>
          </a:xfrm>
        </p:spPr>
        <p:txBody>
          <a:bodyPr/>
          <a:lstStyle>
            <a:lvl1pPr>
              <a:defRPr sz="14110"/>
            </a:lvl1pPr>
            <a:lvl2pPr>
              <a:defRPr sz="12345"/>
            </a:lvl2pPr>
            <a:lvl3pPr>
              <a:defRPr sz="10585"/>
            </a:lvl3pPr>
            <a:lvl4pPr>
              <a:defRPr sz="8820"/>
            </a:lvl4pPr>
            <a:lvl5pPr>
              <a:defRPr sz="8820"/>
            </a:lvl5pPr>
            <a:lvl6pPr>
              <a:defRPr sz="8820"/>
            </a:lvl6pPr>
            <a:lvl7pPr>
              <a:defRPr sz="8820"/>
            </a:lvl7pPr>
            <a:lvl8pPr>
              <a:defRPr sz="8820"/>
            </a:lvl8pPr>
            <a:lvl9pPr>
              <a:defRPr sz="882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2950849" y="9072087"/>
            <a:ext cx="13817104" cy="16807162"/>
          </a:xfrm>
        </p:spPr>
        <p:txBody>
          <a:bodyPr/>
          <a:lstStyle>
            <a:lvl1pPr marL="0" indent="0">
              <a:buNone/>
              <a:defRPr sz="7055"/>
            </a:lvl1pPr>
            <a:lvl2pPr marL="2016125" indent="0">
              <a:buNone/>
              <a:defRPr sz="6175"/>
            </a:lvl2pPr>
            <a:lvl3pPr marL="4032250" indent="0">
              <a:buNone/>
              <a:defRPr sz="5290"/>
            </a:lvl3pPr>
            <a:lvl4pPr marL="6048375" indent="0">
              <a:buNone/>
              <a:defRPr sz="4410"/>
            </a:lvl4pPr>
            <a:lvl5pPr marL="8063865" indent="0">
              <a:buNone/>
              <a:defRPr sz="4410"/>
            </a:lvl5pPr>
            <a:lvl6pPr marL="10079990" indent="0">
              <a:buNone/>
              <a:defRPr sz="4410"/>
            </a:lvl6pPr>
            <a:lvl7pPr marL="12096115" indent="0">
              <a:buNone/>
              <a:defRPr sz="4410"/>
            </a:lvl7pPr>
            <a:lvl8pPr marL="14112240" indent="0">
              <a:buNone/>
              <a:defRPr sz="4410"/>
            </a:lvl8pPr>
            <a:lvl9pPr marL="16128365" indent="0">
              <a:buNone/>
              <a:defRPr sz="441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1AF32F60-8D04-463D-B311-D19A5CA434C1}" type="datetime1">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950849" y="2016019"/>
            <a:ext cx="13817104" cy="7056067"/>
          </a:xfrm>
        </p:spPr>
        <p:txBody>
          <a:bodyPr anchor="b"/>
          <a:lstStyle>
            <a:lvl1pPr>
              <a:defRPr sz="1411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8212697" y="4354048"/>
            <a:ext cx="21687889" cy="21490205"/>
          </a:xfrm>
        </p:spPr>
        <p:txBody>
          <a:bodyPr anchor="t"/>
          <a:lstStyle>
            <a:lvl1pPr marL="0" indent="0">
              <a:buNone/>
              <a:defRPr sz="14110"/>
            </a:lvl1pPr>
            <a:lvl2pPr marL="2016125" indent="0">
              <a:buNone/>
              <a:defRPr sz="12345"/>
            </a:lvl2pPr>
            <a:lvl3pPr marL="4032250" indent="0">
              <a:buNone/>
              <a:defRPr sz="10585"/>
            </a:lvl3pPr>
            <a:lvl4pPr marL="6048375" indent="0">
              <a:buNone/>
              <a:defRPr sz="8820"/>
            </a:lvl4pPr>
            <a:lvl5pPr marL="8063865" indent="0">
              <a:buNone/>
              <a:defRPr sz="8820"/>
            </a:lvl5pPr>
            <a:lvl6pPr marL="10079990" indent="0">
              <a:buNone/>
              <a:defRPr sz="8820"/>
            </a:lvl6pPr>
            <a:lvl7pPr marL="12096115" indent="0">
              <a:buNone/>
              <a:defRPr sz="8820"/>
            </a:lvl7pPr>
            <a:lvl8pPr marL="14112240" indent="0">
              <a:buNone/>
              <a:defRPr sz="8820"/>
            </a:lvl8pPr>
            <a:lvl9pPr marL="16128365" indent="0">
              <a:buNone/>
              <a:defRPr sz="8820"/>
            </a:lvl9pPr>
          </a:lstStyle>
          <a:p>
            <a:r>
              <a:rPr lang="zh-CN" altLang="en-US"/>
              <a:t>单击图标添加图片</a:t>
            </a:r>
            <a:endParaRPr lang="en-US" dirty="0"/>
          </a:p>
        </p:txBody>
      </p:sp>
      <p:sp>
        <p:nvSpPr>
          <p:cNvPr id="4" name="Text Placeholder 3"/>
          <p:cNvSpPr>
            <a:spLocks noGrp="1"/>
          </p:cNvSpPr>
          <p:nvPr>
            <p:ph type="body" sz="half" idx="2"/>
          </p:nvPr>
        </p:nvSpPr>
        <p:spPr>
          <a:xfrm>
            <a:off x="2950849" y="9072087"/>
            <a:ext cx="13817104" cy="16807162"/>
          </a:xfrm>
        </p:spPr>
        <p:txBody>
          <a:bodyPr/>
          <a:lstStyle>
            <a:lvl1pPr marL="0" indent="0">
              <a:buNone/>
              <a:defRPr sz="7055"/>
            </a:lvl1pPr>
            <a:lvl2pPr marL="2016125" indent="0">
              <a:buNone/>
              <a:defRPr sz="6175"/>
            </a:lvl2pPr>
            <a:lvl3pPr marL="4032250" indent="0">
              <a:buNone/>
              <a:defRPr sz="5290"/>
            </a:lvl3pPr>
            <a:lvl4pPr marL="6048375" indent="0">
              <a:buNone/>
              <a:defRPr sz="4410"/>
            </a:lvl4pPr>
            <a:lvl5pPr marL="8063865" indent="0">
              <a:buNone/>
              <a:defRPr sz="4410"/>
            </a:lvl5pPr>
            <a:lvl6pPr marL="10079990" indent="0">
              <a:buNone/>
              <a:defRPr sz="4410"/>
            </a:lvl6pPr>
            <a:lvl7pPr marL="12096115" indent="0">
              <a:buNone/>
              <a:defRPr sz="4410"/>
            </a:lvl7pPr>
            <a:lvl8pPr marL="14112240" indent="0">
              <a:buNone/>
              <a:defRPr sz="4410"/>
            </a:lvl8pPr>
            <a:lvl9pPr marL="16128365" indent="0">
              <a:buNone/>
              <a:defRPr sz="441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1AF32F60-8D04-463D-B311-D19A5CA434C1}" type="datetime1">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93A8183-E1B1-4AF2-8B1F-F05F6EE41C04}" type="slidenum">
              <a:rPr lang="zh-CN" altLang="en-US" smtClean="0"/>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5269" y="1610022"/>
            <a:ext cx="36949737" cy="584505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945269" y="8050077"/>
            <a:ext cx="36949737" cy="19187185"/>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2945269" y="28028274"/>
            <a:ext cx="9639062" cy="1610015"/>
          </a:xfrm>
          <a:prstGeom prst="rect">
            <a:avLst/>
          </a:prstGeom>
        </p:spPr>
        <p:txBody>
          <a:bodyPr vert="horz" lIns="91440" tIns="45720" rIns="91440" bIns="45720" rtlCol="0" anchor="ctr"/>
          <a:lstStyle>
            <a:lvl1pPr algn="l">
              <a:defRPr sz="5290">
                <a:solidFill>
                  <a:schemeClr val="tx1">
                    <a:tint val="75000"/>
                  </a:schemeClr>
                </a:solidFill>
              </a:defRPr>
            </a:lvl1pPr>
          </a:lstStyle>
          <a:p>
            <a:fld id="{1AF32F60-8D04-463D-B311-D19A5CA434C1}" type="datetime1">
              <a:rPr lang="zh-CN" altLang="en-US" smtClean="0"/>
            </a:fld>
            <a:endParaRPr lang="zh-CN" altLang="en-US"/>
          </a:p>
        </p:txBody>
      </p:sp>
      <p:sp>
        <p:nvSpPr>
          <p:cNvPr id="5" name="Footer Placeholder 4"/>
          <p:cNvSpPr>
            <a:spLocks noGrp="1"/>
          </p:cNvSpPr>
          <p:nvPr>
            <p:ph type="ftr" sz="quarter" idx="3"/>
          </p:nvPr>
        </p:nvSpPr>
        <p:spPr>
          <a:xfrm>
            <a:off x="14190841" y="28028274"/>
            <a:ext cx="14458593" cy="1610015"/>
          </a:xfrm>
          <a:prstGeom prst="rect">
            <a:avLst/>
          </a:prstGeom>
        </p:spPr>
        <p:txBody>
          <a:bodyPr vert="horz" lIns="91440" tIns="45720" rIns="91440" bIns="45720" rtlCol="0" anchor="ctr"/>
          <a:lstStyle>
            <a:lvl1pPr algn="ctr">
              <a:defRPr sz="529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30255944" y="28028274"/>
            <a:ext cx="9639062" cy="1610015"/>
          </a:xfrm>
          <a:prstGeom prst="rect">
            <a:avLst/>
          </a:prstGeom>
        </p:spPr>
        <p:txBody>
          <a:bodyPr vert="horz" lIns="91440" tIns="45720" rIns="91440" bIns="45720" rtlCol="0" anchor="ctr"/>
          <a:lstStyle>
            <a:lvl1pPr algn="r">
              <a:defRPr sz="5290">
                <a:solidFill>
                  <a:schemeClr val="tx1">
                    <a:tint val="75000"/>
                  </a:schemeClr>
                </a:solidFill>
              </a:defRPr>
            </a:lvl1pPr>
          </a:lstStyle>
          <a:p>
            <a:fld id="{A93A8183-E1B1-4AF2-8B1F-F05F6EE41C04}"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4031615" rtl="0" eaLnBrk="1" latinLnBrk="0" hangingPunct="1">
        <a:lnSpc>
          <a:spcPct val="90000"/>
        </a:lnSpc>
        <a:spcBef>
          <a:spcPct val="0"/>
        </a:spcBef>
        <a:buNone/>
        <a:defRPr sz="19400" kern="1200">
          <a:solidFill>
            <a:schemeClr val="tx1"/>
          </a:solidFill>
          <a:latin typeface="+mj-lt"/>
          <a:ea typeface="+mj-ea"/>
          <a:cs typeface="+mj-cs"/>
        </a:defRPr>
      </a:lvl1pPr>
    </p:titleStyle>
    <p:bodyStyle>
      <a:lvl1pPr marL="1007745" indent="-1007745" algn="l" defTabSz="4031615" rtl="0" eaLnBrk="1" latinLnBrk="0" hangingPunct="1">
        <a:lnSpc>
          <a:spcPct val="90000"/>
        </a:lnSpc>
        <a:spcBef>
          <a:spcPts val="4410"/>
        </a:spcBef>
        <a:buFont typeface="Arial" panose="02080604020202020204" pitchFamily="34" charset="0"/>
        <a:buChar char="•"/>
        <a:defRPr sz="12345" kern="1200">
          <a:solidFill>
            <a:schemeClr val="tx1"/>
          </a:solidFill>
          <a:latin typeface="+mn-lt"/>
          <a:ea typeface="+mn-ea"/>
          <a:cs typeface="+mn-cs"/>
        </a:defRPr>
      </a:lvl1pPr>
      <a:lvl2pPr marL="3023870" indent="-1007745" algn="l" defTabSz="4031615" rtl="0" eaLnBrk="1" latinLnBrk="0" hangingPunct="1">
        <a:lnSpc>
          <a:spcPct val="90000"/>
        </a:lnSpc>
        <a:spcBef>
          <a:spcPts val="2205"/>
        </a:spcBef>
        <a:buFont typeface="Arial" panose="02080604020202020204" pitchFamily="34" charset="0"/>
        <a:buChar char="•"/>
        <a:defRPr sz="10585" kern="1200">
          <a:solidFill>
            <a:schemeClr val="tx1"/>
          </a:solidFill>
          <a:latin typeface="+mn-lt"/>
          <a:ea typeface="+mn-ea"/>
          <a:cs typeface="+mn-cs"/>
        </a:defRPr>
      </a:lvl2pPr>
      <a:lvl3pPr marL="5039995" indent="-1007745" algn="l" defTabSz="4031615" rtl="0" eaLnBrk="1" latinLnBrk="0" hangingPunct="1">
        <a:lnSpc>
          <a:spcPct val="90000"/>
        </a:lnSpc>
        <a:spcBef>
          <a:spcPts val="2205"/>
        </a:spcBef>
        <a:buFont typeface="Arial" panose="02080604020202020204" pitchFamily="34" charset="0"/>
        <a:buChar char="•"/>
        <a:defRPr sz="8820" kern="1200">
          <a:solidFill>
            <a:schemeClr val="tx1"/>
          </a:solidFill>
          <a:latin typeface="+mn-lt"/>
          <a:ea typeface="+mn-ea"/>
          <a:cs typeface="+mn-cs"/>
        </a:defRPr>
      </a:lvl3pPr>
      <a:lvl4pPr marL="7056120" indent="-1007745" algn="l" defTabSz="4031615" rtl="0" eaLnBrk="1" latinLnBrk="0" hangingPunct="1">
        <a:lnSpc>
          <a:spcPct val="90000"/>
        </a:lnSpc>
        <a:spcBef>
          <a:spcPts val="2205"/>
        </a:spcBef>
        <a:buFont typeface="Arial" panose="02080604020202020204" pitchFamily="34" charset="0"/>
        <a:buChar char="•"/>
        <a:defRPr sz="7935" kern="1200">
          <a:solidFill>
            <a:schemeClr val="tx1"/>
          </a:solidFill>
          <a:latin typeface="+mn-lt"/>
          <a:ea typeface="+mn-ea"/>
          <a:cs typeface="+mn-cs"/>
        </a:defRPr>
      </a:lvl4pPr>
      <a:lvl5pPr marL="9072245" indent="-1007745" algn="l" defTabSz="4031615" rtl="0" eaLnBrk="1" latinLnBrk="0" hangingPunct="1">
        <a:lnSpc>
          <a:spcPct val="90000"/>
        </a:lnSpc>
        <a:spcBef>
          <a:spcPts val="2205"/>
        </a:spcBef>
        <a:buFont typeface="Arial" panose="02080604020202020204" pitchFamily="34" charset="0"/>
        <a:buChar char="•"/>
        <a:defRPr sz="7935" kern="1200">
          <a:solidFill>
            <a:schemeClr val="tx1"/>
          </a:solidFill>
          <a:latin typeface="+mn-lt"/>
          <a:ea typeface="+mn-ea"/>
          <a:cs typeface="+mn-cs"/>
        </a:defRPr>
      </a:lvl5pPr>
      <a:lvl6pPr marL="11088370" indent="-1007745" algn="l" defTabSz="4031615" rtl="0" eaLnBrk="1" latinLnBrk="0" hangingPunct="1">
        <a:lnSpc>
          <a:spcPct val="90000"/>
        </a:lnSpc>
        <a:spcBef>
          <a:spcPts val="2205"/>
        </a:spcBef>
        <a:buFont typeface="Arial" panose="02080604020202020204" pitchFamily="34" charset="0"/>
        <a:buChar char="•"/>
        <a:defRPr sz="7935" kern="1200">
          <a:solidFill>
            <a:schemeClr val="tx1"/>
          </a:solidFill>
          <a:latin typeface="+mn-lt"/>
          <a:ea typeface="+mn-ea"/>
          <a:cs typeface="+mn-cs"/>
        </a:defRPr>
      </a:lvl6pPr>
      <a:lvl7pPr marL="13103860" indent="-1007745" algn="l" defTabSz="4031615" rtl="0" eaLnBrk="1" latinLnBrk="0" hangingPunct="1">
        <a:lnSpc>
          <a:spcPct val="90000"/>
        </a:lnSpc>
        <a:spcBef>
          <a:spcPts val="2205"/>
        </a:spcBef>
        <a:buFont typeface="Arial" panose="02080604020202020204" pitchFamily="34" charset="0"/>
        <a:buChar char="•"/>
        <a:defRPr sz="7935" kern="1200">
          <a:solidFill>
            <a:schemeClr val="tx1"/>
          </a:solidFill>
          <a:latin typeface="+mn-lt"/>
          <a:ea typeface="+mn-ea"/>
          <a:cs typeface="+mn-cs"/>
        </a:defRPr>
      </a:lvl7pPr>
      <a:lvl8pPr marL="15119985" indent="-1007745" algn="l" defTabSz="4031615" rtl="0" eaLnBrk="1" latinLnBrk="0" hangingPunct="1">
        <a:lnSpc>
          <a:spcPct val="90000"/>
        </a:lnSpc>
        <a:spcBef>
          <a:spcPts val="2205"/>
        </a:spcBef>
        <a:buFont typeface="Arial" panose="02080604020202020204" pitchFamily="34" charset="0"/>
        <a:buChar char="•"/>
        <a:defRPr sz="7935" kern="1200">
          <a:solidFill>
            <a:schemeClr val="tx1"/>
          </a:solidFill>
          <a:latin typeface="+mn-lt"/>
          <a:ea typeface="+mn-ea"/>
          <a:cs typeface="+mn-cs"/>
        </a:defRPr>
      </a:lvl8pPr>
      <a:lvl9pPr marL="17136110" indent="-1007745" algn="l" defTabSz="4031615" rtl="0" eaLnBrk="1" latinLnBrk="0" hangingPunct="1">
        <a:lnSpc>
          <a:spcPct val="90000"/>
        </a:lnSpc>
        <a:spcBef>
          <a:spcPts val="2205"/>
        </a:spcBef>
        <a:buFont typeface="Arial" panose="02080604020202020204" pitchFamily="34" charset="0"/>
        <a:buChar char="•"/>
        <a:defRPr sz="7935" kern="1200">
          <a:solidFill>
            <a:schemeClr val="tx1"/>
          </a:solidFill>
          <a:latin typeface="+mn-lt"/>
          <a:ea typeface="+mn-ea"/>
          <a:cs typeface="+mn-cs"/>
        </a:defRPr>
      </a:lvl9pPr>
    </p:bodyStyle>
    <p:otherStyle>
      <a:defPPr>
        <a:defRPr lang="en-US"/>
      </a:defPPr>
      <a:lvl1pPr marL="0" algn="l" defTabSz="4031615" rtl="0" eaLnBrk="1" latinLnBrk="0" hangingPunct="1">
        <a:defRPr sz="7935" kern="1200">
          <a:solidFill>
            <a:schemeClr val="tx1"/>
          </a:solidFill>
          <a:latin typeface="+mn-lt"/>
          <a:ea typeface="+mn-ea"/>
          <a:cs typeface="+mn-cs"/>
        </a:defRPr>
      </a:lvl1pPr>
      <a:lvl2pPr marL="2016125" algn="l" defTabSz="4031615" rtl="0" eaLnBrk="1" latinLnBrk="0" hangingPunct="1">
        <a:defRPr sz="7935" kern="1200">
          <a:solidFill>
            <a:schemeClr val="tx1"/>
          </a:solidFill>
          <a:latin typeface="+mn-lt"/>
          <a:ea typeface="+mn-ea"/>
          <a:cs typeface="+mn-cs"/>
        </a:defRPr>
      </a:lvl2pPr>
      <a:lvl3pPr marL="4032250" algn="l" defTabSz="4031615" rtl="0" eaLnBrk="1" latinLnBrk="0" hangingPunct="1">
        <a:defRPr sz="7935" kern="1200">
          <a:solidFill>
            <a:schemeClr val="tx1"/>
          </a:solidFill>
          <a:latin typeface="+mn-lt"/>
          <a:ea typeface="+mn-ea"/>
          <a:cs typeface="+mn-cs"/>
        </a:defRPr>
      </a:lvl3pPr>
      <a:lvl4pPr marL="6048375" algn="l" defTabSz="4031615" rtl="0" eaLnBrk="1" latinLnBrk="0" hangingPunct="1">
        <a:defRPr sz="7935" kern="1200">
          <a:solidFill>
            <a:schemeClr val="tx1"/>
          </a:solidFill>
          <a:latin typeface="+mn-lt"/>
          <a:ea typeface="+mn-ea"/>
          <a:cs typeface="+mn-cs"/>
        </a:defRPr>
      </a:lvl4pPr>
      <a:lvl5pPr marL="8063865" algn="l" defTabSz="4031615" rtl="0" eaLnBrk="1" latinLnBrk="0" hangingPunct="1">
        <a:defRPr sz="7935" kern="1200">
          <a:solidFill>
            <a:schemeClr val="tx1"/>
          </a:solidFill>
          <a:latin typeface="+mn-lt"/>
          <a:ea typeface="+mn-ea"/>
          <a:cs typeface="+mn-cs"/>
        </a:defRPr>
      </a:lvl5pPr>
      <a:lvl6pPr marL="10079990" algn="l" defTabSz="4031615" rtl="0" eaLnBrk="1" latinLnBrk="0" hangingPunct="1">
        <a:defRPr sz="7935" kern="1200">
          <a:solidFill>
            <a:schemeClr val="tx1"/>
          </a:solidFill>
          <a:latin typeface="+mn-lt"/>
          <a:ea typeface="+mn-ea"/>
          <a:cs typeface="+mn-cs"/>
        </a:defRPr>
      </a:lvl6pPr>
      <a:lvl7pPr marL="12096115" algn="l" defTabSz="4031615" rtl="0" eaLnBrk="1" latinLnBrk="0" hangingPunct="1">
        <a:defRPr sz="7935" kern="1200">
          <a:solidFill>
            <a:schemeClr val="tx1"/>
          </a:solidFill>
          <a:latin typeface="+mn-lt"/>
          <a:ea typeface="+mn-ea"/>
          <a:cs typeface="+mn-cs"/>
        </a:defRPr>
      </a:lvl7pPr>
      <a:lvl8pPr marL="14112240" algn="l" defTabSz="4031615" rtl="0" eaLnBrk="1" latinLnBrk="0" hangingPunct="1">
        <a:defRPr sz="7935" kern="1200">
          <a:solidFill>
            <a:schemeClr val="tx1"/>
          </a:solidFill>
          <a:latin typeface="+mn-lt"/>
          <a:ea typeface="+mn-ea"/>
          <a:cs typeface="+mn-cs"/>
        </a:defRPr>
      </a:lvl8pPr>
      <a:lvl9pPr marL="16128365" algn="l" defTabSz="4031615" rtl="0" eaLnBrk="1" latinLnBrk="0" hangingPunct="1">
        <a:defRPr sz="7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2.xml"/><Relationship Id="rId3" Type="http://schemas.openxmlformats.org/officeDocument/2006/relationships/image" Target="../media/image2.jpeg"/><Relationship Id="rId2" Type="http://schemas.openxmlformats.org/officeDocument/2006/relationships/tags" Target="../tags/tag1.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stretch>
            <a:fillRect/>
          </a:stretch>
        </p:blipFill>
        <p:spPr>
          <a:xfrm>
            <a:off x="25734645" y="11352530"/>
            <a:ext cx="17105630" cy="9965690"/>
          </a:xfrm>
          <a:prstGeom prst="rect">
            <a:avLst/>
          </a:prstGeom>
        </p:spPr>
      </p:pic>
      <p:sp>
        <p:nvSpPr>
          <p:cNvPr id="3" name="矩形 2"/>
          <p:cNvSpPr/>
          <p:nvPr/>
        </p:nvSpPr>
        <p:spPr>
          <a:xfrm>
            <a:off x="1" y="31314"/>
            <a:ext cx="42840274" cy="1724896"/>
          </a:xfrm>
          <a:prstGeom prst="rect">
            <a:avLst/>
          </a:prstGeom>
          <a:solidFill>
            <a:schemeClr val="accent1">
              <a:lumMod val="60000"/>
              <a:lumOff val="40000"/>
            </a:schemeClr>
          </a:solidFill>
          <a:ln>
            <a:solidFill>
              <a:schemeClr val="tx1"/>
            </a:solidFill>
          </a:ln>
        </p:spPr>
        <p:txBody>
          <a:bodyPr vert="horz" wrap="square" lIns="0" tIns="0" rIns="0" bIns="0" anchor="t">
            <a:spAutoFit/>
          </a:bodyPr>
          <a:lstStyle/>
          <a:p>
            <a:pPr algn="ctr">
              <a:lnSpc>
                <a:spcPct val="200000"/>
              </a:lnSpc>
            </a:pPr>
            <a:endParaRPr lang="zh-CN" altLang="en-US" sz="6600" b="0" i="0" dirty="0">
              <a:solidFill>
                <a:srgbClr val="333333"/>
              </a:solidFill>
              <a:effectLst/>
              <a:latin typeface="微软雅黑" panose="020B0503020204020204" pitchFamily="34" charset="-122"/>
              <a:ea typeface="微软雅黑" panose="020B0503020204020204" pitchFamily="34" charset="-122"/>
            </a:endParaRPr>
          </a:p>
        </p:txBody>
      </p:sp>
      <p:sp>
        <p:nvSpPr>
          <p:cNvPr id="6" name="矩形 5"/>
          <p:cNvSpPr/>
          <p:nvPr/>
        </p:nvSpPr>
        <p:spPr>
          <a:xfrm>
            <a:off x="1824990" y="2138680"/>
            <a:ext cx="17628235" cy="25334595"/>
          </a:xfrm>
          <a:prstGeom prst="rect">
            <a:avLst/>
          </a:prstGeom>
        </p:spPr>
        <p:txBody>
          <a:bodyPr wrap="square">
            <a:spAutoFit/>
          </a:bodyPr>
          <a:lstStyle/>
          <a:p>
            <a:pPr>
              <a:lnSpc>
                <a:spcPct val="135000"/>
              </a:lnSpc>
            </a:pP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基于东昇高科创新小镇</a:t>
            </a:r>
            <a:r>
              <a:rPr lang="zh-CN" altLang="en-US" sz="3200" dirty="0">
                <a:solidFill>
                  <a:schemeClr val="tx1"/>
                </a:solidFill>
                <a:latin typeface="黑体" panose="02010609060101010101" pitchFamily="49" charset="-122"/>
                <a:ea typeface="黑体" panose="02010609060101010101" pitchFamily="49" charset="-122"/>
                <a:sym typeface="+mn-ea"/>
              </a:rPr>
              <a:t>的现状</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，为</a:t>
            </a:r>
            <a:r>
              <a:rPr lang="zh-CN" altLang="en-US" sz="3200" kern="100" dirty="0">
                <a:latin typeface="黑体" panose="02010609060101010101" pitchFamily="49" charset="-122"/>
                <a:ea typeface="黑体" panose="02010609060101010101" pitchFamily="49" charset="-122"/>
                <a:cs typeface="Times New Roman" panose="02020603050405020304" pitchFamily="18" charset="0"/>
                <a:sym typeface="+mn-ea"/>
              </a:rPr>
              <a:t>消除园区安全隐患、完善功能配</a:t>
            </a:r>
            <a:r>
              <a:rPr lang="zh-CN" altLang="zh-CN" sz="3200" kern="100" dirty="0">
                <a:latin typeface="黑体" panose="02010609060101010101" pitchFamily="49" charset="-122"/>
                <a:ea typeface="黑体" panose="02010609060101010101" pitchFamily="49" charset="-122"/>
                <a:cs typeface="Times New Roman" panose="02020603050405020304" pitchFamily="18" charset="0"/>
                <a:sym typeface="+mn-ea"/>
              </a:rPr>
              <a:t>套、推动产业结构升级，</a:t>
            </a:r>
            <a:r>
              <a:rPr lang="zh-CN" altLang="en-US" sz="3200" dirty="0">
                <a:solidFill>
                  <a:schemeClr val="tx1"/>
                </a:solidFill>
                <a:latin typeface="黑体" panose="02010609060101010101" pitchFamily="49" charset="-122"/>
                <a:ea typeface="黑体" panose="02010609060101010101" pitchFamily="49" charset="-122"/>
              </a:rPr>
              <a:t>现</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申请</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对</a:t>
            </a:r>
            <a:r>
              <a:rPr lang="zh-CN" altLang="en-US" sz="3200" kern="100" dirty="0">
                <a:latin typeface="黑体" panose="02010609060101010101" pitchFamily="49" charset="-122"/>
                <a:ea typeface="黑体" panose="02010609060101010101" pitchFamily="49" charset="-122"/>
                <a:cs typeface="Times New Roman" panose="02020603050405020304" pitchFamily="18" charset="0"/>
                <a:sym typeface="+mn-ea"/>
              </a:rPr>
              <a:t>园区</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进行</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增加辅助性设施类综合整治。该事项已经区城市更新领导小组审议并原则通过，现依据《关于加强和改进城市更新实施工作的暂行措施》（市府办〔</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2016</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38</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号）和《龙岗区旧工业区增加辅助性设施类综合整治改造升级实施细则（试行）》等相关规定，对该增加辅助性公用设施类综合整治项目计划事项公开展示，通告如下：</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一、园区现状概况</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项目</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位于</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深圳市龙岗区宝龙街道高科大道</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8</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号</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，工业用地面积</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18434.4</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平方</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米，</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建筑面积</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42174.92</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平方米</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，共有</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6</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栋建筑。园区建成于</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2006</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年，基础设施和配套设施薄弱。现状产业以传统加工生产制造产业为主，整体规模小，类别杂，片区产值规模增长缓慢。</a:t>
            </a:r>
            <a:endPar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二、拟规划情况</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为消除安全隐患、完善功能配套</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、力促园区产业升级，</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拟通过</a:t>
            </a:r>
            <a:r>
              <a:rPr sz="3200" dirty="0">
                <a:solidFill>
                  <a:schemeClr val="tx1"/>
                </a:solidFill>
                <a:latin typeface="黑体" panose="02010609060101010101" pitchFamily="49" charset="-122"/>
                <a:ea typeface="黑体" panose="02010609060101010101" pitchFamily="49" charset="-122"/>
                <a:sym typeface="+mn-ea"/>
              </a:rPr>
              <a:t>增加辅助性设施类综合整治，新增</a:t>
            </a:r>
            <a:r>
              <a:rPr lang="zh-CN" sz="3200" dirty="0">
                <a:solidFill>
                  <a:schemeClr val="tx1"/>
                </a:solidFill>
                <a:latin typeface="黑体" panose="02010609060101010101" pitchFamily="49" charset="-122"/>
                <a:ea typeface="黑体" panose="02010609060101010101" pitchFamily="49" charset="-122"/>
                <a:sym typeface="+mn-ea"/>
              </a:rPr>
              <a:t>电梯、</a:t>
            </a:r>
            <a:r>
              <a:rPr sz="3200" dirty="0">
                <a:solidFill>
                  <a:schemeClr val="tx1"/>
                </a:solidFill>
                <a:latin typeface="黑体" panose="02010609060101010101" pitchFamily="49" charset="-122"/>
                <a:ea typeface="黑体" panose="02010609060101010101" pitchFamily="49" charset="-122"/>
                <a:sym typeface="+mn-ea"/>
              </a:rPr>
              <a:t>连廊</a:t>
            </a:r>
            <a:r>
              <a:rPr lang="zh-CN" sz="3200" dirty="0">
                <a:solidFill>
                  <a:schemeClr val="tx1"/>
                </a:solidFill>
                <a:latin typeface="黑体" panose="02010609060101010101" pitchFamily="49" charset="-122"/>
                <a:ea typeface="黑体" panose="02010609060101010101" pitchFamily="49" charset="-122"/>
                <a:sym typeface="+mn-ea"/>
              </a:rPr>
              <a:t>、遮雨棚、</a:t>
            </a:r>
            <a:r>
              <a:rPr lang="zh-CN" altLang="en-US" sz="3200" dirty="0">
                <a:solidFill>
                  <a:srgbClr val="000000"/>
                </a:solidFill>
                <a:effectLst/>
                <a:latin typeface="微软雅黑" panose="020B0503020204020204" pitchFamily="34" charset="-122"/>
                <a:ea typeface="微软雅黑" panose="020B0503020204020204" pitchFamily="34" charset="-122"/>
                <a:sym typeface="+mn-ea"/>
              </a:rPr>
              <a:t>垃圾分拣站雨棚</a:t>
            </a:r>
            <a:r>
              <a:rPr lang="zh-CN" sz="3200" dirty="0">
                <a:solidFill>
                  <a:schemeClr val="tx1"/>
                </a:solidFill>
                <a:latin typeface="黑体" panose="02010609060101010101" pitchFamily="49" charset="-122"/>
                <a:ea typeface="黑体" panose="02010609060101010101" pitchFamily="49" charset="-122"/>
                <a:sym typeface="+mn-ea"/>
              </a:rPr>
              <a:t>、</a:t>
            </a:r>
            <a:r>
              <a:rPr sz="3200" dirty="0">
                <a:solidFill>
                  <a:schemeClr val="tx1"/>
                </a:solidFill>
                <a:latin typeface="黑体" panose="02010609060101010101" pitchFamily="49" charset="-122"/>
                <a:ea typeface="黑体" panose="02010609060101010101" pitchFamily="49" charset="-122"/>
                <a:sym typeface="+mn-ea"/>
              </a:rPr>
              <a:t>配电房辅助性公用设施</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新增辅助性公用设施建筑面积</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1855.01</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平方米，新增建筑面积</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占原建筑面积的</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4.39</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，园区产业定位以电子信息、智能制造为核心，打造ICT产业为主的创新产业园。</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三、公示地点</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indent="266700"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(一)现场展示</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indent="266700" algn="just">
              <a:lnSpc>
                <a:spcPct val="135000"/>
              </a:lnSpc>
              <a:spcAft>
                <a:spcPts val="0"/>
              </a:spcAft>
            </a:pP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1.深圳市龙岗区工业和信息化局</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地址：深圳市龙岗区中心城清林中路海关大厦10楼</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2.</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深圳市龙岗区宝龙街道办事处</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地址：</a:t>
            </a:r>
            <a:r>
              <a:rPr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广东省深圳市龙岗区</a:t>
            </a:r>
            <a:r>
              <a:rPr 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冬青路</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18</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号</a:t>
            </a:r>
            <a:endParaRPr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3.</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项目现场</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地址：</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深圳市龙岗区宝龙街道高科大道</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8</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号</a:t>
            </a:r>
            <a:endParaRPr altLang="zh-CN" sz="3200" kern="100" dirty="0">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r>
              <a:rPr 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4.《深圳特区报》或《深圳商报》</a:t>
            </a:r>
            <a:endParaRPr 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二</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网上展示</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龙岗政府在线、龙岗区工业和信息化局</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网址：</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http://www.lg.gov.cn/</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网址：</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http://www.lg.gov.cn/bmzz/gxj/</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四、公示时间</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自2022年</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9</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月</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21</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日至2022年</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9</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月</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30</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日止。</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五、意见反馈</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rPr>
              <a:t>　　</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公示期间，任何单位和个人可将意见在2022年</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9</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月</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3</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0</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日前通过传真或邮件反馈至龙岗区工业和信息化局。我局将对公众意见进行认真研究后提出处理意见，并按程序报批。</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　　六、联系方式</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　　龙岗区工业和信息化局</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　　联系人：</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杨</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工</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just">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　　联系电话：</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0755-28949032   </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传真：</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0755-28949300</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　</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 </a:t>
            </a:r>
            <a:r>
              <a:rPr lang="zh-CN" altLang="en-US"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邮箱：</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lgcykjbzk@lg.gov.cn</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r">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　　深圳市龙岗区工业和信息化局</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endParaRPr>
          </a:p>
          <a:p>
            <a:pPr algn="r">
              <a:lnSpc>
                <a:spcPct val="135000"/>
              </a:lnSpc>
              <a:spcAft>
                <a:spcPts val="0"/>
              </a:spcAft>
            </a:pP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　　</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2022</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年</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9</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月</a:t>
            </a:r>
            <a:r>
              <a:rPr lang="en-US"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21</a:t>
            </a:r>
            <a:r>
              <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rPr>
              <a:t>日</a:t>
            </a:r>
            <a:endParaRPr lang="zh-CN" altLang="zh-CN" sz="3200" kern="1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endParaRPr>
          </a:p>
        </p:txBody>
      </p:sp>
      <p:sp>
        <p:nvSpPr>
          <p:cNvPr id="7" name="矩形 6"/>
          <p:cNvSpPr/>
          <p:nvPr/>
        </p:nvSpPr>
        <p:spPr>
          <a:xfrm>
            <a:off x="2302017" y="296375"/>
            <a:ext cx="38239416" cy="1198880"/>
          </a:xfrm>
          <a:prstGeom prst="rect">
            <a:avLst/>
          </a:prstGeom>
        </p:spPr>
        <p:txBody>
          <a:bodyPr wrap="square">
            <a:spAutoFit/>
          </a:bodyPr>
          <a:lstStyle/>
          <a:p>
            <a:pPr algn="ctr"/>
            <a:r>
              <a:rPr lang="zh-CN" altLang="en-US" sz="7200" b="1" dirty="0">
                <a:solidFill>
                  <a:schemeClr val="bg1"/>
                </a:solidFill>
                <a:latin typeface="微软雅黑" panose="020B0503020204020204" pitchFamily="34" charset="-122"/>
                <a:ea typeface="微软雅黑" panose="020B0503020204020204" pitchFamily="34" charset="-122"/>
              </a:rPr>
              <a:t>龙岗区宝龙街道东昇高科创新小镇增加辅助性公用设施类综合整治计划公示</a:t>
            </a:r>
            <a:endParaRPr lang="zh-CN" altLang="en-US" sz="7200" b="1" dirty="0">
              <a:solidFill>
                <a:schemeClr val="bg1"/>
              </a:solidFill>
              <a:latin typeface="微软雅黑" panose="020B0503020204020204" pitchFamily="34" charset="-122"/>
              <a:ea typeface="微软雅黑" panose="020B0503020204020204" pitchFamily="34" charset="-122"/>
            </a:endParaRPr>
          </a:p>
        </p:txBody>
      </p:sp>
      <p:graphicFrame>
        <p:nvGraphicFramePr>
          <p:cNvPr id="13" name="表格 12"/>
          <p:cNvGraphicFramePr/>
          <p:nvPr>
            <p:custDataLst>
              <p:tags r:id="rId2"/>
            </p:custDataLst>
          </p:nvPr>
        </p:nvGraphicFramePr>
        <p:xfrm>
          <a:off x="19453225" y="21696680"/>
          <a:ext cx="22606000" cy="7764518"/>
        </p:xfrm>
        <a:graphic>
          <a:graphicData uri="http://schemas.openxmlformats.org/drawingml/2006/table">
            <a:tbl>
              <a:tblPr/>
              <a:tblGrid>
                <a:gridCol w="3573145"/>
                <a:gridCol w="2997200"/>
                <a:gridCol w="5573395"/>
                <a:gridCol w="3128645"/>
                <a:gridCol w="3218180"/>
                <a:gridCol w="4115435"/>
              </a:tblGrid>
              <a:tr h="1142365">
                <a:tc gridSpan="6">
                  <a:txBody>
                    <a:bodyPr/>
                    <a:lstStyle/>
                    <a:p>
                      <a:pPr algn="ctr" rtl="0" fontAlgn="ctr">
                        <a:spcBef>
                          <a:spcPts val="0"/>
                        </a:spcBef>
                        <a:spcAft>
                          <a:spcPts val="0"/>
                        </a:spcAft>
                      </a:pPr>
                      <a:r>
                        <a:rPr lang="zh-CN" altLang="en-US" sz="4400" b="1" i="0" u="none" strike="noStrike" dirty="0">
                          <a:solidFill>
                            <a:srgbClr val="000000"/>
                          </a:solidFill>
                          <a:effectLst/>
                          <a:latin typeface="微软雅黑" panose="020B0503020204020204" pitchFamily="34" charset="-122"/>
                          <a:ea typeface="微软雅黑" panose="020B0503020204020204" pitchFamily="34" charset="-122"/>
                        </a:rPr>
                        <a:t>经济技术指标一览表</a:t>
                      </a:r>
                      <a:endParaRPr lang="zh-CN" altLang="en-US" sz="6000" b="1" i="0" u="none" strike="noStrike" dirty="0">
                        <a:effectLst/>
                        <a:latin typeface="Arial" panose="0208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hMerge="1">
                  <a:tcPr>
                    <a:lnL w="12700" cap="flat" cmpd="sng" algn="ctr">
                      <a:solidFill>
                        <a:schemeClr val="tx1"/>
                      </a:solidFill>
                      <a:prstDash val="solid"/>
                      <a:round/>
                      <a:headEnd type="none" w="med" len="med"/>
                      <a:tailEnd type="none" w="med" len="med"/>
                    </a:lnL>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r h="937260">
                <a:tc>
                  <a:txBody>
                    <a:bodyPr/>
                    <a:lstStyle/>
                    <a:p>
                      <a:pPr algn="ctr" rtl="0" fontAlgn="ctr">
                        <a:spcBef>
                          <a:spcPts val="0"/>
                        </a:spcBef>
                        <a:spcAft>
                          <a:spcPts val="0"/>
                        </a:spcAft>
                      </a:pPr>
                      <a:r>
                        <a:rPr lang="zh-CN" altLang="en-US" sz="3600" b="0" i="0" u="none" strike="noStrike" dirty="0">
                          <a:solidFill>
                            <a:srgbClr val="000000"/>
                          </a:solidFill>
                          <a:effectLst/>
                          <a:latin typeface="微软雅黑" panose="020B0503020204020204" pitchFamily="34" charset="-122"/>
                          <a:ea typeface="微软雅黑" panose="020B0503020204020204" pitchFamily="34" charset="-122"/>
                        </a:rPr>
                        <a:t>改造前</a:t>
                      </a:r>
                      <a:endParaRPr lang="zh-CN" altLang="en-US" sz="4800" b="0" i="0" u="none" strike="noStrike" dirty="0">
                        <a:effectLst/>
                        <a:latin typeface="Arial" panose="0208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rtl="0" fontAlgn="ctr">
                        <a:spcBef>
                          <a:spcPts val="0"/>
                        </a:spcBef>
                        <a:spcAft>
                          <a:spcPts val="0"/>
                        </a:spcAft>
                      </a:pPr>
                      <a:r>
                        <a:rPr lang="zh-CN" altLang="en-US" sz="3600" b="0" i="0" u="none" strike="noStrike" dirty="0">
                          <a:solidFill>
                            <a:srgbClr val="000000"/>
                          </a:solidFill>
                          <a:effectLst/>
                          <a:latin typeface="微软雅黑" panose="020B0503020204020204" pitchFamily="34" charset="-122"/>
                          <a:ea typeface="微软雅黑" panose="020B0503020204020204" pitchFamily="34" charset="-122"/>
                        </a:rPr>
                        <a:t>改造后</a:t>
                      </a:r>
                      <a:endParaRPr lang="zh-CN" altLang="en-US" sz="4800" b="0" i="0" u="none" strike="noStrike" dirty="0">
                        <a:effectLst/>
                        <a:latin typeface="Arial" panose="0208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37640">
                <a:tc>
                  <a:txBody>
                    <a:bodyPr/>
                    <a:lstStyle/>
                    <a:p>
                      <a:pPr algn="ctr" rtl="0" fontAlgn="ctr">
                        <a:spcBef>
                          <a:spcPts val="0"/>
                        </a:spcBef>
                        <a:spcAft>
                          <a:spcPts val="0"/>
                        </a:spcAft>
                      </a:pPr>
                      <a:r>
                        <a:rPr lang="zh-CN" altLang="en-US" sz="3600" b="0" i="0" u="none" strike="noStrike" dirty="0">
                          <a:solidFill>
                            <a:srgbClr val="000000"/>
                          </a:solidFill>
                          <a:effectLst/>
                          <a:latin typeface="微软雅黑" panose="020B0503020204020204" pitchFamily="34" charset="-122"/>
                          <a:ea typeface="微软雅黑" panose="020B0503020204020204" pitchFamily="34" charset="-122"/>
                        </a:rPr>
                        <a:t>现状建筑面积（㎡） </a:t>
                      </a:r>
                      <a:endParaRPr lang="zh-CN" altLang="en-US" sz="4800" b="0" i="0" u="none" strike="noStrike" dirty="0">
                        <a:effectLst/>
                        <a:latin typeface="Arial" panose="0208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spcBef>
                          <a:spcPts val="0"/>
                        </a:spcBef>
                        <a:spcAft>
                          <a:spcPts val="0"/>
                        </a:spcAft>
                      </a:pPr>
                      <a:r>
                        <a:rPr lang="zh-CN" altLang="en-US" sz="3600" b="0" i="0" u="none" strike="noStrike" dirty="0">
                          <a:solidFill>
                            <a:srgbClr val="000000"/>
                          </a:solidFill>
                          <a:effectLst/>
                          <a:latin typeface="微软雅黑" panose="020B0503020204020204" pitchFamily="34" charset="-122"/>
                          <a:ea typeface="微软雅黑" panose="020B0503020204020204" pitchFamily="34" charset="-122"/>
                        </a:rPr>
                        <a:t>拆除建筑量（㎡） </a:t>
                      </a:r>
                      <a:endParaRPr lang="zh-CN" altLang="en-US" sz="4800" b="0" i="0" u="none" strike="noStrike" dirty="0">
                        <a:effectLst/>
                        <a:latin typeface="Arial" panose="0208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rtl="0" fontAlgn="ctr">
                        <a:spcBef>
                          <a:spcPts val="0"/>
                        </a:spcBef>
                        <a:spcAft>
                          <a:spcPts val="0"/>
                        </a:spcAft>
                      </a:pPr>
                      <a:r>
                        <a:rPr lang="zh-CN" altLang="en-US" sz="3600" b="0" i="0" u="none" strike="noStrike" dirty="0">
                          <a:solidFill>
                            <a:srgbClr val="000000"/>
                          </a:solidFill>
                          <a:effectLst/>
                          <a:latin typeface="微软雅黑" panose="020B0503020204020204" pitchFamily="34" charset="-122"/>
                          <a:ea typeface="微软雅黑" panose="020B0503020204020204" pitchFamily="34" charset="-122"/>
                        </a:rPr>
                        <a:t>新增辅助性设施建筑面积</a:t>
                      </a:r>
                      <a:endParaRPr lang="en-US" altLang="zh-CN" sz="3600" b="0" i="0" u="none" strike="noStrike" dirty="0">
                        <a:solidFill>
                          <a:srgbClr val="000000"/>
                        </a:solidFill>
                        <a:effectLst/>
                        <a:latin typeface="微软雅黑" panose="020B0503020204020204" pitchFamily="34" charset="-122"/>
                        <a:ea typeface="微软雅黑" panose="020B0503020204020204" pitchFamily="34" charset="-122"/>
                      </a:endParaRPr>
                    </a:p>
                    <a:p>
                      <a:pPr algn="ctr" rtl="0" fontAlgn="ctr">
                        <a:spcBef>
                          <a:spcPts val="0"/>
                        </a:spcBef>
                        <a:spcAft>
                          <a:spcPts val="0"/>
                        </a:spcAft>
                      </a:pPr>
                      <a:r>
                        <a:rPr lang="zh-CN" altLang="en-US" sz="3600" b="0" i="0" u="none" strike="noStrike" dirty="0">
                          <a:solidFill>
                            <a:srgbClr val="000000"/>
                          </a:solidFill>
                          <a:effectLst/>
                          <a:latin typeface="微软雅黑" panose="020B0503020204020204" pitchFamily="34" charset="-122"/>
                          <a:ea typeface="微软雅黑" panose="020B0503020204020204" pitchFamily="34" charset="-122"/>
                        </a:rPr>
                        <a:t>（㎡） </a:t>
                      </a:r>
                      <a:endParaRPr lang="zh-CN" altLang="en-US" sz="4800" b="0" i="0" u="none" strike="noStrike" dirty="0">
                        <a:effectLst/>
                        <a:latin typeface="Arial" panose="0208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spcBef>
                          <a:spcPts val="0"/>
                        </a:spcBef>
                        <a:spcAft>
                          <a:spcPts val="0"/>
                        </a:spcAft>
                      </a:pPr>
                      <a:r>
                        <a:rPr lang="zh-CN" altLang="en-US" sz="3600" b="0" i="0" u="none" strike="noStrike" dirty="0">
                          <a:solidFill>
                            <a:srgbClr val="000000"/>
                          </a:solidFill>
                          <a:effectLst/>
                          <a:latin typeface="微软雅黑" panose="020B0503020204020204" pitchFamily="34" charset="-122"/>
                          <a:ea typeface="微软雅黑" panose="020B0503020204020204" pitchFamily="34" charset="-122"/>
                        </a:rPr>
                        <a:t>改造之后建筑面积</a:t>
                      </a:r>
                      <a:endParaRPr lang="en-US" altLang="zh-CN" sz="3600" b="0" i="0" u="none" strike="noStrike" dirty="0">
                        <a:solidFill>
                          <a:srgbClr val="000000"/>
                        </a:solidFill>
                        <a:effectLst/>
                        <a:latin typeface="微软雅黑" panose="020B0503020204020204" pitchFamily="34" charset="-122"/>
                        <a:ea typeface="微软雅黑" panose="020B0503020204020204" pitchFamily="34" charset="-122"/>
                      </a:endParaRPr>
                    </a:p>
                    <a:p>
                      <a:pPr algn="ctr" rtl="0" fontAlgn="ctr">
                        <a:spcBef>
                          <a:spcPts val="0"/>
                        </a:spcBef>
                        <a:spcAft>
                          <a:spcPts val="0"/>
                        </a:spcAft>
                      </a:pPr>
                      <a:r>
                        <a:rPr lang="zh-CN" altLang="en-US" sz="3600" b="0" i="0" u="none" strike="noStrike" dirty="0">
                          <a:solidFill>
                            <a:srgbClr val="000000"/>
                          </a:solidFill>
                          <a:effectLst/>
                          <a:latin typeface="微软雅黑" panose="020B0503020204020204" pitchFamily="34" charset="-122"/>
                          <a:ea typeface="微软雅黑" panose="020B0503020204020204" pitchFamily="34" charset="-122"/>
                        </a:rPr>
                        <a:t>（㎡） </a:t>
                      </a:r>
                      <a:endParaRPr lang="zh-CN" altLang="en-US" sz="4800" b="0" i="0" u="none" strike="noStrike" dirty="0">
                        <a:effectLst/>
                        <a:latin typeface="Arial" panose="0208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1190">
                <a:tc rowSpan="6">
                  <a:txBody>
                    <a:bodyPr/>
                    <a:lstStyle/>
                    <a:p>
                      <a:pPr indent="0" algn="ctr">
                        <a:buNone/>
                      </a:pPr>
                      <a:r>
                        <a:rPr lang="en-US" altLang="zh-CN" sz="3600" b="0" i="0" u="none" strike="noStrike" kern="1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42174.92</a:t>
                      </a:r>
                      <a:endParaRPr lang="en-US" altLang="zh-CN" sz="3600" b="0" i="0" u="none" strike="noStrike" kern="1200"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mn-ea"/>
                      </a:endParaRPr>
                    </a:p>
                  </a:txBody>
                  <a:tcPr marL="9525" marR="9525" marT="9525" marB="0" anchor="ctr">
                    <a:lnT w="12700" cap="flat" cmpd="sng" algn="ctr">
                      <a:solidFill>
                        <a:schemeClr val="tx1"/>
                      </a:solidFill>
                      <a:prstDash val="solid"/>
                      <a:round/>
                      <a:headEnd type="none" w="med" len="med"/>
                      <a:tailEnd type="none" w="med" len="med"/>
                    </a:lnT>
                  </a:tcPr>
                </a:tc>
                <a:tc rowSpan="6">
                  <a:txBody>
                    <a:bodyPr/>
                    <a:lstStyle/>
                    <a:p>
                      <a:pPr algn="ctr" rtl="0" fontAlgn="ctr">
                        <a:spcBef>
                          <a:spcPts val="0"/>
                        </a:spcBef>
                        <a:spcAft>
                          <a:spcPts val="0"/>
                        </a:spcAft>
                      </a:pPr>
                      <a:r>
                        <a:rPr lang="en-US" altLang="zh-CN" sz="3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0</a:t>
                      </a:r>
                      <a:endParaRPr lang="en-US" altLang="zh-CN" sz="3600" b="0" i="0" u="none" strike="noStrike" kern="1200" dirty="0">
                        <a:solidFill>
                          <a:srgbClr val="000000"/>
                        </a:solidFill>
                        <a:effectLst/>
                        <a:latin typeface="微软雅黑" panose="020B0503020204020204" pitchFamily="34" charset="-122"/>
                        <a:ea typeface="微软雅黑" panose="020B0503020204020204" pitchFamily="34" charset="-122"/>
                        <a:cs typeface="+mn-cs"/>
                      </a:endParaRPr>
                    </a:p>
                  </a:txBody>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algn="ctr"/>
                      <a:r>
                        <a:rPr lang="en-US" altLang="zh-CN" sz="3600" b="0" i="0" u="none" strike="noStrike" kern="1200" dirty="0">
                          <a:latin typeface="微软雅黑" panose="020B0503020204020204" pitchFamily="34" charset="-122"/>
                          <a:ea typeface="微软雅黑" panose="020B0503020204020204" pitchFamily="34" charset="-122"/>
                          <a:cs typeface="微软雅黑" panose="020B0503020204020204" pitchFamily="34" charset="-122"/>
                        </a:rPr>
                        <a:t>1855.01（占现状总建筑面积的4.39%）</a:t>
                      </a:r>
                      <a:endParaRPr lang="en-US" altLang="zh-CN" sz="3600" b="0" i="0" u="none" strike="noStrike" kern="1200" dirty="0">
                        <a:latin typeface="微软雅黑" panose="020B0503020204020204" pitchFamily="34" charset="-122"/>
                        <a:ea typeface="微软雅黑" panose="020B0503020204020204" pitchFamily="34" charset="-122"/>
                        <a:cs typeface="微软雅黑"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031615" rtl="0" eaLnBrk="1" fontAlgn="ctr" latinLnBrk="0" hangingPunct="1">
                        <a:spcBef>
                          <a:spcPts val="0"/>
                        </a:spcBef>
                        <a:spcAft>
                          <a:spcPts val="0"/>
                        </a:spcAft>
                      </a:pPr>
                      <a:r>
                        <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rPr>
                        <a:t>电梯</a:t>
                      </a:r>
                      <a:endPar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endParaRPr>
                    </a:p>
                  </a:txBody>
                  <a:tcPr marL="129604" marR="129604" marT="64802"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defTabSz="4031615" rtl="0" eaLnBrk="1" fontAlgn="ctr" latinLnBrk="0" hangingPunct="1">
                        <a:spcBef>
                          <a:spcPts val="0"/>
                        </a:spcBef>
                        <a:spcAft>
                          <a:spcPts val="0"/>
                        </a:spcAft>
                        <a:buNone/>
                      </a:pPr>
                      <a:r>
                        <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rPr>
                        <a:t>98</a:t>
                      </a:r>
                      <a:endPar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endParaRPr>
                    </a:p>
                  </a:txBody>
                  <a:tcPr marL="18000" marR="18000" marT="18000"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indent="0" algn="ctr">
                        <a:buNone/>
                      </a:pPr>
                      <a:r>
                        <a:rPr lang="en-US" sz="3600" b="0" dirty="0">
                          <a:solidFill>
                            <a:schemeClr val="tx1"/>
                          </a:solidFill>
                          <a:latin typeface="微软雅黑" panose="020B0503020204020204" pitchFamily="34" charset="-122"/>
                          <a:ea typeface="微软雅黑" panose="020B0503020204020204" pitchFamily="34" charset="-122"/>
                          <a:sym typeface="+mn-ea"/>
                        </a:rPr>
                        <a:t>44029.93</a:t>
                      </a:r>
                      <a:endParaRPr lang="en-US" sz="3600" b="0" dirty="0">
                        <a:solidFill>
                          <a:schemeClr val="tx1"/>
                        </a:solidFill>
                        <a:latin typeface="微软雅黑" panose="020B0503020204020204" pitchFamily="34" charset="-122"/>
                        <a:ea typeface="微软雅黑" panose="020B0503020204020204" pitchFamily="34" charset="-122"/>
                        <a:sym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1190">
                <a:tc vMerge="1">
                  <a:tcPr marL="9525" marR="9525" marT="9525" marB="0" anchor="ctr">
                    <a:lnT w="12700" cap="flat" cmpd="sng" algn="ctr">
                      <a:solidFill>
                        <a:schemeClr val="tx1"/>
                      </a:solidFill>
                      <a:prstDash val="solid"/>
                      <a:round/>
                      <a:headEnd type="none" w="med" len="med"/>
                      <a:tailEnd type="none" w="med" len="med"/>
                    </a:lnT>
                  </a:tcPr>
                </a:tc>
                <a:tc vMerge="1">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031615" rtl="0" eaLnBrk="1" fontAlgn="ctr" latinLnBrk="0" hangingPunct="1">
                        <a:spcBef>
                          <a:spcPts val="0"/>
                        </a:spcBef>
                        <a:spcAft>
                          <a:spcPts val="0"/>
                        </a:spcAft>
                        <a:buNone/>
                      </a:pPr>
                      <a:r>
                        <a:rPr lang="zh-CN" altLang="en-US" sz="3200" dirty="0">
                          <a:solidFill>
                            <a:srgbClr val="000000"/>
                          </a:solidFill>
                          <a:effectLst/>
                          <a:latin typeface="微软雅黑" panose="020B0503020204020204" pitchFamily="34" charset="-122"/>
                          <a:ea typeface="微软雅黑" panose="020B0503020204020204" pitchFamily="34" charset="-122"/>
                          <a:sym typeface="+mn-ea"/>
                        </a:rPr>
                        <a:t>连廊</a:t>
                      </a:r>
                      <a:endPar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sym typeface="+mn-ea"/>
                      </a:endParaRPr>
                    </a:p>
                  </a:txBody>
                  <a:tcPr marL="129604" marR="129604" marT="64802"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defTabSz="4031615" rtl="0" eaLnBrk="1" fontAlgn="ctr" latinLnBrk="0" hangingPunct="1">
                        <a:spcBef>
                          <a:spcPts val="0"/>
                        </a:spcBef>
                        <a:spcAft>
                          <a:spcPts val="0"/>
                        </a:spcAft>
                        <a:buNone/>
                      </a:pPr>
                      <a:r>
                        <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rPr>
                        <a:t>197.01</a:t>
                      </a:r>
                      <a:endPar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endParaRPr>
                    </a:p>
                  </a:txBody>
                  <a:tcPr marL="18000" marR="18000" marT="18000"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1060">
                <a:tc vMerge="1">
                  <a:tcPr marL="9525" marR="9525" marT="9525" marB="0" anchor="ctr">
                    <a:lnT w="12700" cap="flat" cmpd="sng" algn="ctr">
                      <a:solidFill>
                        <a:schemeClr val="tx1"/>
                      </a:solidFill>
                      <a:prstDash val="solid"/>
                      <a:round/>
                      <a:headEnd type="none" w="med" len="med"/>
                      <a:tailEnd type="none" w="med" len="med"/>
                    </a:lnT>
                  </a:tcPr>
                </a:tc>
                <a:tc vMerge="1">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4031615" rtl="0" eaLnBrk="1" fontAlgn="ctr" latinLnBrk="0" hangingPunct="1">
                        <a:spcBef>
                          <a:spcPts val="0"/>
                        </a:spcBef>
                        <a:spcAft>
                          <a:spcPts val="0"/>
                        </a:spcAft>
                        <a:buNone/>
                      </a:pPr>
                      <a:r>
                        <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rPr>
                        <a:t>货台雨棚</a:t>
                      </a:r>
                      <a:endPar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endParaRPr>
                    </a:p>
                  </a:txBody>
                  <a:tcPr marL="129604" marR="129604" marT="64802"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defTabSz="4031615" rtl="0" eaLnBrk="1" fontAlgn="ctr" latinLnBrk="0" hangingPunct="1">
                        <a:spcBef>
                          <a:spcPts val="0"/>
                        </a:spcBef>
                        <a:spcAft>
                          <a:spcPts val="0"/>
                        </a:spcAft>
                        <a:buNone/>
                      </a:pPr>
                      <a:r>
                        <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rPr>
                        <a:t>240</a:t>
                      </a:r>
                      <a:endPar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endParaRPr>
                    </a:p>
                  </a:txBody>
                  <a:tcPr marL="18000" marR="18000" marT="18000"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1190">
                <a:tc vMerge="1">
                  <a:tcPr marL="9525" marR="9525" marT="9525" marB="0" anchor="ctr"/>
                </a:tc>
                <a:tc vMerge="1">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4031615" rtl="0" eaLnBrk="1" fontAlgn="ctr" latinLnBrk="0" hangingPunct="1">
                        <a:lnSpc>
                          <a:spcPct val="100000"/>
                        </a:lnSpc>
                        <a:spcBef>
                          <a:spcPts val="0"/>
                        </a:spcBef>
                        <a:spcAft>
                          <a:spcPts val="0"/>
                        </a:spcAft>
                        <a:buClrTx/>
                        <a:buSzTx/>
                        <a:buFontTx/>
                        <a:buNone/>
                      </a:pPr>
                      <a:r>
                        <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rPr>
                        <a:t>遮雨棚</a:t>
                      </a:r>
                      <a:endPar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endParaRPr>
                    </a:p>
                  </a:txBody>
                  <a:tcPr marL="129604" marR="129604" marT="64802"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defTabSz="4031615" rtl="0" eaLnBrk="1" fontAlgn="ctr" latinLnBrk="0" hangingPunct="1">
                        <a:spcBef>
                          <a:spcPts val="0"/>
                        </a:spcBef>
                        <a:spcAft>
                          <a:spcPts val="0"/>
                        </a:spcAft>
                        <a:buNone/>
                      </a:pPr>
                      <a:r>
                        <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rPr>
                        <a:t>1020</a:t>
                      </a:r>
                      <a:endPar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endParaRPr>
                    </a:p>
                  </a:txBody>
                  <a:tcPr marL="18000" marR="18000" marT="18000"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60425">
                <a:tc vMerge="1">
                  <a:tcPr marL="9525" marR="9525" marT="9525" marB="0" anchor="ctr"/>
                </a:tc>
                <a:tc vMerge="1">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4031615" rtl="0" eaLnBrk="1" fontAlgn="ctr" latinLnBrk="0" hangingPunct="1">
                        <a:lnSpc>
                          <a:spcPct val="100000"/>
                        </a:lnSpc>
                        <a:spcBef>
                          <a:spcPts val="0"/>
                        </a:spcBef>
                        <a:spcAft>
                          <a:spcPts val="0"/>
                        </a:spcAft>
                        <a:buClrTx/>
                        <a:buSzTx/>
                        <a:buFontTx/>
                        <a:buNone/>
                      </a:pPr>
                      <a:r>
                        <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垃圾分拣站雨棚</a:t>
                      </a:r>
                      <a:endPar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endParaRPr>
                    </a:p>
                  </a:txBody>
                  <a:tcPr marL="129604" marR="129604" marT="64802"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defTabSz="4031615" rtl="0" eaLnBrk="1" fontAlgn="ctr" latinLnBrk="0" hangingPunct="1">
                        <a:spcBef>
                          <a:spcPts val="0"/>
                        </a:spcBef>
                        <a:spcAft>
                          <a:spcPts val="0"/>
                        </a:spcAft>
                        <a:buNone/>
                      </a:pPr>
                      <a:r>
                        <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rPr>
                        <a:t>300</a:t>
                      </a:r>
                      <a:endPar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endParaRPr>
                    </a:p>
                  </a:txBody>
                  <a:tcPr marL="18000" marR="18000" marT="18000"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1190">
                <a:tc vMerge="1">
                  <a:tcPr marL="9525" marR="9525" marT="9525" marB="0" anchor="ctr"/>
                </a:tc>
                <a:tc vMerge="1">
                  <a:tcPr marL="9525" marR="9525" marT="9525"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4031615" rtl="0" eaLnBrk="1" fontAlgn="ctr" latinLnBrk="0" hangingPunct="1">
                        <a:lnSpc>
                          <a:spcPct val="100000"/>
                        </a:lnSpc>
                        <a:spcBef>
                          <a:spcPts val="0"/>
                        </a:spcBef>
                        <a:spcAft>
                          <a:spcPts val="0"/>
                        </a:spcAft>
                        <a:buClrTx/>
                        <a:buSzTx/>
                        <a:buFontTx/>
                        <a:buNone/>
                      </a:pPr>
                      <a:r>
                        <a:rPr lang="zh-CN" altLang="en-US" sz="32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合计</a:t>
                      </a:r>
                      <a:endParaRPr lang="en-US" altLang="zh-CN" sz="3200" b="0" i="0" u="none" strike="noStrike" kern="1200" dirty="0">
                        <a:solidFill>
                          <a:srgbClr val="000000"/>
                        </a:solidFill>
                        <a:effectLst/>
                        <a:latin typeface="微软雅黑" panose="020B0503020204020204" pitchFamily="34" charset="-122"/>
                        <a:ea typeface="微软雅黑" panose="020B0503020204020204" pitchFamily="34" charset="-122"/>
                        <a:cs typeface="+mn-cs"/>
                      </a:endParaRPr>
                    </a:p>
                  </a:txBody>
                  <a:tcPr marL="129604" marR="129604" marT="64802"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defTabSz="4031615" rtl="0" eaLnBrk="1" fontAlgn="ctr" latinLnBrk="0" hangingPunct="1">
                        <a:spcBef>
                          <a:spcPts val="0"/>
                        </a:spcBef>
                        <a:spcAft>
                          <a:spcPts val="0"/>
                        </a:spcAft>
                        <a:buNone/>
                      </a:pPr>
                      <a:r>
                        <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rPr>
                        <a:t>1855.01</a:t>
                      </a:r>
                      <a:endParaRPr lang="en-US" altLang="en-US" sz="3600" b="0" i="0" u="none" strike="noStrike" kern="1200" dirty="0">
                        <a:solidFill>
                          <a:schemeClr val="tx1"/>
                        </a:solidFill>
                        <a:effectLst/>
                        <a:latin typeface="微软雅黑" panose="020B0503020204020204" pitchFamily="34" charset="-122"/>
                        <a:ea typeface="微软雅黑" panose="020B0503020204020204" pitchFamily="34" charset="-122"/>
                        <a:cs typeface="+mn-cs"/>
                      </a:endParaRPr>
                    </a:p>
                  </a:txBody>
                  <a:tcPr marL="18000" marR="18000" marT="18000" marB="6480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28" name="灯片编号占位符 227"/>
          <p:cNvSpPr>
            <a:spLocks noGrp="1"/>
          </p:cNvSpPr>
          <p:nvPr>
            <p:ph type="sldNum" sz="quarter" idx="4"/>
          </p:nvPr>
        </p:nvSpPr>
        <p:spPr>
          <a:xfrm>
            <a:off x="47705744" y="46662349"/>
            <a:ext cx="9639062" cy="1610015"/>
          </a:xfrm>
        </p:spPr>
        <p:txBody>
          <a:bodyPr/>
          <a:lstStyle/>
          <a:p>
            <a:fld id="{ECE94B4B-4764-444A-BCA3-63461FCC5858}" type="slidenum">
              <a:rPr lang="zh-CN" altLang="en-US" smtClean="0"/>
            </a:fld>
            <a:endParaRPr lang="zh-CN" altLang="en-US"/>
          </a:p>
        </p:txBody>
      </p:sp>
      <p:grpSp>
        <p:nvGrpSpPr>
          <p:cNvPr id="70" name="组合 69"/>
          <p:cNvGrpSpPr/>
          <p:nvPr/>
        </p:nvGrpSpPr>
        <p:grpSpPr>
          <a:xfrm>
            <a:off x="40425423" y="6120920"/>
            <a:ext cx="1633043" cy="11223490"/>
            <a:chOff x="39679327" y="16356864"/>
            <a:chExt cx="1474373" cy="10132994"/>
          </a:xfrm>
        </p:grpSpPr>
        <p:sp>
          <p:nvSpPr>
            <p:cNvPr id="71" name="矩形 70"/>
            <p:cNvSpPr/>
            <p:nvPr/>
          </p:nvSpPr>
          <p:spPr>
            <a:xfrm>
              <a:off x="39679327" y="16356864"/>
              <a:ext cx="1417148" cy="583532"/>
            </a:xfrm>
            <a:prstGeom prst="rect">
              <a:avLst/>
            </a:prstGeom>
          </p:spPr>
          <p:txBody>
            <a:bodyPr wrap="none">
              <a:spAutoFit/>
            </a:bodyPr>
            <a:lstStyle/>
            <a:p>
              <a:r>
                <a:rPr lang="zh-CN" altLang="en-US" sz="3600" kern="100" dirty="0">
                  <a:latin typeface="黑体" panose="02010609060101010101" pitchFamily="49" charset="-122"/>
                  <a:ea typeface="黑体" panose="02010609060101010101" pitchFamily="49" charset="-122"/>
                  <a:cs typeface="Times New Roman" panose="02020603050405020304" pitchFamily="18" charset="0"/>
                </a:rPr>
                <a:t>改造前</a:t>
              </a:r>
              <a:endParaRPr lang="zh-CN" altLang="en-US" sz="3600" dirty="0">
                <a:latin typeface="黑体" panose="02010609060101010101" pitchFamily="49" charset="-122"/>
                <a:ea typeface="黑体" panose="02010609060101010101" pitchFamily="49" charset="-122"/>
              </a:endParaRPr>
            </a:p>
          </p:txBody>
        </p:sp>
        <p:sp>
          <p:nvSpPr>
            <p:cNvPr id="72" name="矩形 71"/>
            <p:cNvSpPr/>
            <p:nvPr/>
          </p:nvSpPr>
          <p:spPr>
            <a:xfrm>
              <a:off x="39736552" y="25906326"/>
              <a:ext cx="1417148" cy="583532"/>
            </a:xfrm>
            <a:prstGeom prst="rect">
              <a:avLst/>
            </a:prstGeom>
          </p:spPr>
          <p:txBody>
            <a:bodyPr wrap="none">
              <a:spAutoFit/>
            </a:bodyPr>
            <a:lstStyle/>
            <a:p>
              <a:r>
                <a:rPr lang="zh-CN" altLang="en-US" sz="3600" kern="100" dirty="0">
                  <a:latin typeface="黑体" panose="02010609060101010101" pitchFamily="49" charset="-122"/>
                  <a:ea typeface="黑体" panose="02010609060101010101" pitchFamily="49" charset="-122"/>
                  <a:cs typeface="Times New Roman" panose="02020603050405020304" pitchFamily="18" charset="0"/>
                </a:rPr>
                <a:t>改造后</a:t>
              </a:r>
              <a:endParaRPr lang="zh-CN" altLang="en-US" sz="3600" dirty="0">
                <a:latin typeface="黑体" panose="02010609060101010101" pitchFamily="49" charset="-122"/>
                <a:ea typeface="黑体" panose="02010609060101010101" pitchFamily="49" charset="-122"/>
              </a:endParaRPr>
            </a:p>
          </p:txBody>
        </p:sp>
      </p:grpSp>
      <p:pic>
        <p:nvPicPr>
          <p:cNvPr id="4" name="图片 11" descr="微信图片_20220322125428ghgjgghgjgj"/>
          <p:cNvPicPr>
            <a:picLocks noChangeAspect="1"/>
          </p:cNvPicPr>
          <p:nvPr/>
        </p:nvPicPr>
        <p:blipFill>
          <a:blip r:embed="rId3"/>
          <a:srcRect l="322"/>
          <a:stretch>
            <a:fillRect/>
          </a:stretch>
        </p:blipFill>
        <p:spPr>
          <a:xfrm>
            <a:off x="25884505" y="2474595"/>
            <a:ext cx="13940790" cy="8877935"/>
          </a:xfrm>
          <a:prstGeom prst="rect">
            <a:avLst/>
          </a:prstGeom>
          <a:noFill/>
          <a:ln w="12700" cap="flat" cmpd="sng">
            <a:solidFill>
              <a:srgbClr val="0070C0"/>
            </a:solidFill>
            <a:prstDash val="solid"/>
            <a:round/>
            <a:headEnd type="none" w="med" len="med"/>
            <a:tailEnd type="none" w="med" len="med"/>
          </a:ln>
        </p:spPr>
      </p:pic>
    </p:spTree>
  </p:cSld>
  <p:clrMapOvr>
    <a:masterClrMapping/>
  </p:clrMapOvr>
</p:sld>
</file>

<file path=ppt/tags/tag1.xml><?xml version="1.0" encoding="utf-8"?>
<p:tagLst xmlns:p="http://schemas.openxmlformats.org/presentationml/2006/main">
  <p:tag name="KSO_WM_UNIT_TABLE_BEAUTIFY" val="{7d6ba805-7b87-4db8-8870-cb0544129168}"/>
  <p:tag name="TABLE_ENDDRAG_ORIGIN_RECT" val="1780*601"/>
  <p:tag name="TABLE_ENDDRAG_RECT" val="1531*1708*1780*601"/>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1448</Words>
  <Application>WPS 演示</Application>
  <PresentationFormat>Custom</PresentationFormat>
  <Paragraphs>149</Paragraphs>
  <Slides>1</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vt:i4>
      </vt:variant>
    </vt:vector>
  </HeadingPairs>
  <TitlesOfParts>
    <vt:vector size="17" baseType="lpstr">
      <vt:lpstr>Arial</vt:lpstr>
      <vt:lpstr>宋体</vt:lpstr>
      <vt:lpstr>Wingdings</vt:lpstr>
      <vt:lpstr>DejaVu Sans</vt:lpstr>
      <vt:lpstr>微软雅黑</vt:lpstr>
      <vt:lpstr>黑体</vt:lpstr>
      <vt:lpstr>Times New Roman</vt:lpstr>
      <vt:lpstr>Calibri</vt:lpstr>
      <vt:lpstr>宋体</vt:lpstr>
      <vt:lpstr>Arial Unicode MS</vt:lpstr>
      <vt:lpstr>等线 Light</vt:lpstr>
      <vt:lpstr>C059</vt:lpstr>
      <vt:lpstr>方正书宋_GBK</vt:lpstr>
      <vt:lpstr>Calibri Light</vt:lpstr>
      <vt:lpstr>等线</vt:lpstr>
      <vt:lpstr>Office 主题</vt:lpstr>
      <vt:lpstr>PowerPoint 演示文稿</vt:lpstr>
    </vt:vector>
  </TitlesOfParts>
  <Company>©PPTSTORE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张雨田</dc:creator>
  <dc:description>©PPTSTORE 版权所有</dc:description>
  <cp:lastModifiedBy>俞超军</cp:lastModifiedBy>
  <cp:revision>1804</cp:revision>
  <dcterms:created xsi:type="dcterms:W3CDTF">2022-09-21T01:15:54Z</dcterms:created>
  <dcterms:modified xsi:type="dcterms:W3CDTF">2022-09-21T01:15:54Z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2052-11.8.2.10912</vt:lpwstr>
  </property>
  <property fmtid="{D5CDD505-2E9C-101B-9397-08002B2CF9AE}" pid="3" name="ICV">
    <vt:lpwstr>BB63F1727E6A400ABF909EA1EA8FCA76</vt:lpwstr>
  </property>
</Properties>
</file>